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4.xml" ContentType="application/vnd.openxmlformats-officedocument.presentationml.notesSlide+xml"/>
  <Override PartName="/ppt/tags/tag7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385" r:id="rId2"/>
    <p:sldMasterId id="2147484552" r:id="rId3"/>
    <p:sldMasterId id="2147484565" r:id="rId4"/>
    <p:sldMasterId id="2147484578" r:id="rId5"/>
    <p:sldMasterId id="2147484591" r:id="rId6"/>
    <p:sldMasterId id="2147484604" r:id="rId7"/>
  </p:sldMasterIdLst>
  <p:notesMasterIdLst>
    <p:notesMasterId r:id="rId122"/>
  </p:notesMasterIdLst>
  <p:sldIdLst>
    <p:sldId id="5149" r:id="rId8"/>
    <p:sldId id="1405" r:id="rId9"/>
    <p:sldId id="1252" r:id="rId10"/>
    <p:sldId id="1251" r:id="rId11"/>
    <p:sldId id="1121" r:id="rId12"/>
    <p:sldId id="1123" r:id="rId13"/>
    <p:sldId id="1124" r:id="rId14"/>
    <p:sldId id="1335" r:id="rId15"/>
    <p:sldId id="1441" r:id="rId16"/>
    <p:sldId id="976" r:id="rId17"/>
    <p:sldId id="978" r:id="rId18"/>
    <p:sldId id="979" r:id="rId19"/>
    <p:sldId id="982" r:id="rId20"/>
    <p:sldId id="983" r:id="rId21"/>
    <p:sldId id="984" r:id="rId22"/>
    <p:sldId id="985" r:id="rId23"/>
    <p:sldId id="986" r:id="rId24"/>
    <p:sldId id="1005" r:id="rId25"/>
    <p:sldId id="1006" r:id="rId26"/>
    <p:sldId id="988" r:id="rId27"/>
    <p:sldId id="987" r:id="rId28"/>
    <p:sldId id="991" r:id="rId29"/>
    <p:sldId id="992" r:id="rId30"/>
    <p:sldId id="996" r:id="rId31"/>
    <p:sldId id="994" r:id="rId32"/>
    <p:sldId id="997" r:id="rId33"/>
    <p:sldId id="998" r:id="rId34"/>
    <p:sldId id="1000" r:id="rId35"/>
    <p:sldId id="1001" r:id="rId36"/>
    <p:sldId id="1002" r:id="rId37"/>
    <p:sldId id="1003" r:id="rId38"/>
    <p:sldId id="1248" r:id="rId39"/>
    <p:sldId id="1273" r:id="rId40"/>
    <p:sldId id="1274" r:id="rId41"/>
    <p:sldId id="1406" r:id="rId42"/>
    <p:sldId id="1275" r:id="rId43"/>
    <p:sldId id="1409" r:id="rId44"/>
    <p:sldId id="1410" r:id="rId45"/>
    <p:sldId id="1411" r:id="rId46"/>
    <p:sldId id="1412" r:id="rId47"/>
    <p:sldId id="1413" r:id="rId48"/>
    <p:sldId id="1414" r:id="rId49"/>
    <p:sldId id="1415" r:id="rId50"/>
    <p:sldId id="1416" r:id="rId51"/>
    <p:sldId id="1417" r:id="rId52"/>
    <p:sldId id="1418" r:id="rId53"/>
    <p:sldId id="1419" r:id="rId54"/>
    <p:sldId id="1420" r:id="rId55"/>
    <p:sldId id="1905" r:id="rId56"/>
    <p:sldId id="1421" r:id="rId57"/>
    <p:sldId id="1422" r:id="rId58"/>
    <p:sldId id="1423" r:id="rId59"/>
    <p:sldId id="1424" r:id="rId60"/>
    <p:sldId id="1425" r:id="rId61"/>
    <p:sldId id="1426" r:id="rId62"/>
    <p:sldId id="1427" r:id="rId63"/>
    <p:sldId id="1428" r:id="rId64"/>
    <p:sldId id="1429" r:id="rId65"/>
    <p:sldId id="1430" r:id="rId66"/>
    <p:sldId id="1431" r:id="rId67"/>
    <p:sldId id="1432" r:id="rId68"/>
    <p:sldId id="1433" r:id="rId69"/>
    <p:sldId id="1434" r:id="rId70"/>
    <p:sldId id="1435" r:id="rId71"/>
    <p:sldId id="1436" r:id="rId72"/>
    <p:sldId id="1437" r:id="rId73"/>
    <p:sldId id="1438" r:id="rId74"/>
    <p:sldId id="1439" r:id="rId75"/>
    <p:sldId id="1440" r:id="rId76"/>
    <p:sldId id="5153" r:id="rId77"/>
    <p:sldId id="1442" r:id="rId78"/>
    <p:sldId id="1278" r:id="rId79"/>
    <p:sldId id="1353" r:id="rId80"/>
    <p:sldId id="1281" r:id="rId81"/>
    <p:sldId id="1280" r:id="rId82"/>
    <p:sldId id="1282" r:id="rId83"/>
    <p:sldId id="1336" r:id="rId84"/>
    <p:sldId id="1337" r:id="rId85"/>
    <p:sldId id="1331" r:id="rId86"/>
    <p:sldId id="1338" r:id="rId87"/>
    <p:sldId id="1333" r:id="rId88"/>
    <p:sldId id="1339" r:id="rId89"/>
    <p:sldId id="1340" r:id="rId90"/>
    <p:sldId id="1901" r:id="rId91"/>
    <p:sldId id="1342" r:id="rId92"/>
    <p:sldId id="1343" r:id="rId93"/>
    <p:sldId id="1345" r:id="rId94"/>
    <p:sldId id="1344" r:id="rId95"/>
    <p:sldId id="1348" r:id="rId96"/>
    <p:sldId id="1349" r:id="rId97"/>
    <p:sldId id="1350" r:id="rId98"/>
    <p:sldId id="1351" r:id="rId99"/>
    <p:sldId id="1346" r:id="rId100"/>
    <p:sldId id="1347" r:id="rId101"/>
    <p:sldId id="1362" r:id="rId102"/>
    <p:sldId id="1364" r:id="rId103"/>
    <p:sldId id="1356" r:id="rId104"/>
    <p:sldId id="1209" r:id="rId105"/>
    <p:sldId id="1903" r:id="rId106"/>
    <p:sldId id="1210" r:id="rId107"/>
    <p:sldId id="1211" r:id="rId108"/>
    <p:sldId id="1212" r:id="rId109"/>
    <p:sldId id="1213" r:id="rId110"/>
    <p:sldId id="1214" r:id="rId111"/>
    <p:sldId id="1215" r:id="rId112"/>
    <p:sldId id="1216" r:id="rId113"/>
    <p:sldId id="1217" r:id="rId114"/>
    <p:sldId id="1357" r:id="rId115"/>
    <p:sldId id="1219" r:id="rId116"/>
    <p:sldId id="1220" r:id="rId117"/>
    <p:sldId id="1221" r:id="rId118"/>
    <p:sldId id="1222" r:id="rId119"/>
    <p:sldId id="1358" r:id="rId120"/>
    <p:sldId id="1360" r:id="rId1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3855"/>
  </p:normalViewPr>
  <p:slideViewPr>
    <p:cSldViewPr>
      <p:cViewPr varScale="1">
        <p:scale>
          <a:sx n="117" d="100"/>
          <a:sy n="117" d="100"/>
        </p:scale>
        <p:origin x="184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viewProps" Target="viewProps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B5B08A-6C4D-BE45-A2DF-A129722CB1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9700F-4ADE-494A-A81C-1FB045ED9B9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5F6736B7-798A-BA48-B725-5E0F960BC660}" type="datetime1">
              <a:rPr lang="en-US" altLang="en-US"/>
              <a:pPr/>
              <a:t>4/7/20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CD6BA96-9652-9B4E-B9B0-767AE50BF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E43CFCC-648D-E84D-A90E-8065EC28D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4F8B3-642A-9E4C-A49C-BCBA2230A8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E9554-EBB2-834B-9A42-A67EC9953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77BBBDF4-3D20-374A-8AF6-66516D4C036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2328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52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25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01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320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220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11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03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2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25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54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03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3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44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30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03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96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25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165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A99ECAB0-B068-B747-9D33-D0FF9FFD67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64C521-4E2B-CC41-97E0-5B0E02126B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19684FA6-4146-864B-8ACA-88BFD7458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9008CC4-C83A-6141-A5B9-1B706764F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3990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434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08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3AE3DDFE-DFD4-9C43-AFB1-699B2C6E1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0C6FC1-131C-734E-ADAC-D4B8AACD53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E2568230-AE8A-B44F-8BC1-448D048130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AABFA6D-0D54-6A42-91F6-CC96F8FA39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182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B92B8778-0465-B14E-99AF-E64B41A2B1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C0C6C2-D904-E84A-9AA2-CDA5AEE6EBB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A86AFF7A-2D5E-E049-8158-0034A61624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CC24D8C-1DDD-EF48-9A35-7FF431168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602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19E260A3-CE1C-AC4B-B7B6-03D3AE471E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3397F1-ECAE-B441-9C54-D0106341C61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EC1D8350-0903-4C42-ABA7-BD7E892ACB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2C20A8B-5761-474A-A6F6-D01209012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053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>
            <a:extLst>
              <a:ext uri="{FF2B5EF4-FFF2-40B4-BE49-F238E27FC236}">
                <a16:creationId xmlns:a16="http://schemas.microsoft.com/office/drawing/2014/main" id="{48655F23-5F02-CC43-8A40-4BFFD22057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3E1A2-48CE-FF4D-98E3-649B92965F34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2EF331-C1EA-F04F-97AC-8688CC94A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BC3C74E2-CAB9-434E-AA67-38FB37C14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0014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759460F1-F649-E349-AFDD-A663F22FA7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B0365C-956D-EC43-A9A7-439CE12906C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FEF987FB-4690-F943-AFA3-354F28DCB9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CB8465C-86B8-454B-B549-5AD2736C4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5246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>
            <a:extLst>
              <a:ext uri="{FF2B5EF4-FFF2-40B4-BE49-F238E27FC236}">
                <a16:creationId xmlns:a16="http://schemas.microsoft.com/office/drawing/2014/main" id="{8CFBB1E9-E205-8249-9FB5-6B17F7FDC5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0" name="Notes Placeholder 2">
            <a:extLst>
              <a:ext uri="{FF2B5EF4-FFF2-40B4-BE49-F238E27FC236}">
                <a16:creationId xmlns:a16="http://schemas.microsoft.com/office/drawing/2014/main" id="{B84CB036-1E28-5D4E-8719-7A785F62E3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Latency overlap/hiding</a:t>
            </a:r>
          </a:p>
        </p:txBody>
      </p:sp>
      <p:sp>
        <p:nvSpPr>
          <p:cNvPr id="114691" name="Slide Number Placeholder 3">
            <a:extLst>
              <a:ext uri="{FF2B5EF4-FFF2-40B4-BE49-F238E27FC236}">
                <a16:creationId xmlns:a16="http://schemas.microsoft.com/office/drawing/2014/main" id="{A5AFB78C-9C24-9B47-A3FA-3B080658B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DE38B3-B002-0644-ADA7-D1492B215FF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096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>
            <a:extLst>
              <a:ext uri="{FF2B5EF4-FFF2-40B4-BE49-F238E27FC236}">
                <a16:creationId xmlns:a16="http://schemas.microsoft.com/office/drawing/2014/main" id="{333A384D-F61C-5248-A962-65C0826A75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6" name="Notes Placeholder 2">
            <a:extLst>
              <a:ext uri="{FF2B5EF4-FFF2-40B4-BE49-F238E27FC236}">
                <a16:creationId xmlns:a16="http://schemas.microsoft.com/office/drawing/2014/main" id="{334B37FB-F75D-C645-968E-336A16EA5A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30 * 32 * 32 = 30 * 1024 = 30K fragments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64KB register file = 16 32-bit registers per thread = 64B (1/32 that of LRB)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16KB of shared scratch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80KB / core available to software</a:t>
            </a:r>
          </a:p>
        </p:txBody>
      </p:sp>
      <p:sp>
        <p:nvSpPr>
          <p:cNvPr id="123907" name="Slide Number Placeholder 3">
            <a:extLst>
              <a:ext uri="{FF2B5EF4-FFF2-40B4-BE49-F238E27FC236}">
                <a16:creationId xmlns:a16="http://schemas.microsoft.com/office/drawing/2014/main" id="{A84DC50B-CF5F-A64D-BCAD-E289E31C4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10AB19-F68A-3641-A2DD-3E8EEA91CD4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838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>
            <a:extLst>
              <a:ext uri="{FF2B5EF4-FFF2-40B4-BE49-F238E27FC236}">
                <a16:creationId xmlns:a16="http://schemas.microsoft.com/office/drawing/2014/main" id="{14FB59B0-8CF8-CB4D-84D9-B7BB5E7AD6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4" name="Notes Placeholder 2">
            <a:extLst>
              <a:ext uri="{FF2B5EF4-FFF2-40B4-BE49-F238E27FC236}">
                <a16:creationId xmlns:a16="http://schemas.microsoft.com/office/drawing/2014/main" id="{B28A29D5-F9D4-F34D-BA6A-0B5E37ABF9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To get maximal latency hiding: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Run 1/32 of the time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16 words per thread = 64B  </a:t>
            </a:r>
          </a:p>
        </p:txBody>
      </p:sp>
      <p:sp>
        <p:nvSpPr>
          <p:cNvPr id="125955" name="Slide Number Placeholder 3">
            <a:extLst>
              <a:ext uri="{FF2B5EF4-FFF2-40B4-BE49-F238E27FC236}">
                <a16:creationId xmlns:a16="http://schemas.microsoft.com/office/drawing/2014/main" id="{275DF53C-C58E-704B-AAC6-8B252CEC1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194B3C-3B9E-4C4C-9792-F9F0C89AF1D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953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>
            <a:extLst>
              <a:ext uri="{FF2B5EF4-FFF2-40B4-BE49-F238E27FC236}">
                <a16:creationId xmlns:a16="http://schemas.microsoft.com/office/drawing/2014/main" id="{38C65156-0B65-7C4A-8B71-8E18152376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2" name="Notes Placeholder 2">
            <a:extLst>
              <a:ext uri="{FF2B5EF4-FFF2-40B4-BE49-F238E27FC236}">
                <a16:creationId xmlns:a16="http://schemas.microsoft.com/office/drawing/2014/main" id="{A7987DD2-9FF2-B243-B32E-CA8227CA1AB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If you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pitchFamily="34" charset="-128"/>
              </a:rPr>
              <a:t>re running a CUDA program, and your not launching 30K threads, you are certainly not getting full latency hiding, and you might not be using the GPU well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8003" name="Slide Number Placeholder 3">
            <a:extLst>
              <a:ext uri="{FF2B5EF4-FFF2-40B4-BE49-F238E27FC236}">
                <a16:creationId xmlns:a16="http://schemas.microsoft.com/office/drawing/2014/main" id="{9039802B-2B4D-6E40-B77E-706C66330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D0CC7D-3E2C-E944-82A3-3A67C90278B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28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4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88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1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6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791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46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7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B1FC3E2-D43B-E94B-BA83-ED8150FDB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EC74403-99B7-CB40-B4F8-F55599D984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D60F75A-C02C-AD4A-AF9E-52EEAF82EB6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36E699-80FA-6548-AEB0-CB2F2C8071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AB0B192-A24B-1440-89C8-F42BEC8DC5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5283A1B-9D1B-4E45-AA07-20B134BA37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7A0DBEC-EF25-5044-99C0-103195550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27738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A4D3F33-B6A7-AF4E-BBA2-5D60152157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353CFA4-7231-3E40-BE0C-D71465BEBF4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6B7CA-B932-994D-B971-2260EDB50B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828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C83800E-91E2-F44E-8B1A-96E8F4B25A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5479B90-DAFC-F34D-AC75-394C8643F9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12352-B84B-6B4C-ACEA-8DB3E16F2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56926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272B4CA-4912-5248-8374-7A8792B5B8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3F9E00E-DB83-E844-BFB6-3D6DB6E927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1E42CE-1A5C-E24B-BAF7-4A99E5980E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970264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E2C2F6E-A300-964C-A488-EB3F916B2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4604FE2-5C1E-3643-8FD7-96FF4A19E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6D25AF3-7294-A54E-93E3-9AED6E62A31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76951BC-C3A6-474F-AAAE-6D8E80CEF1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0D9967A-3F56-774A-AEF6-40E46ACEE0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C327038-993D-3741-956C-01160C353B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507A95F-1B64-8D4B-A456-E868DA7E70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035382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D146459-072A-6A41-98C5-35822A1AFF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5DA1927-6840-924F-8828-30BE68442F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69147A-A377-5D4E-876F-7E6A63ADB0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61719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3E321B6-2825-6946-A885-FCC32FCCAD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7B52F4A-F418-C844-8CB7-7410405D51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7D24F9-4A7B-2743-BEF3-6AB7389D8B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291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FD6663D-1838-F84C-9BE5-2892950337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8B8F438-40E4-2647-9EFD-72ADD27ADD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F18F68-0FB8-5C44-96BC-40C897E587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30016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C0B797D-58B2-6742-9D3C-008CA763CF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967CF05-63C5-AA47-AF56-947AD4341F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105E9F-3068-1645-BC8E-A6B6C6D5CA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19293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9A6D327-D9C4-3C45-8246-816431C654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5EF442AD-6F44-C74B-9183-9E82CF8240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1E34CB-E54F-DA4B-9794-FC89423B4E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64640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81A4030-5974-4E4B-8DBE-15875B2B2A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00C7942-0620-BC4B-A184-0037DE4003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828D37-A7D2-774F-AE81-10B32BA3D9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190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FE28B04-A615-BF4B-9AFD-CB83F7A189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C62E23A-AA2A-754F-A2F9-92FB7757B8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F53678-ACF1-F343-B850-648AB6B627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95150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E58AA0C-76B2-364F-B826-947EE6C234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543818B-3C8E-C541-A285-C42350049E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4AC6C5-F14F-3642-A925-CD6ABEBD3F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0506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648D13A-E866-814F-9CF1-B6D25F8A30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E1AC6AA-841C-8E44-9C3F-1A40E2BF8B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FB738B-019D-3C4E-9FB4-207A11B75E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43879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4DD8BE7-E10F-EC40-B3C6-0938E3FE3B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A46C2C9-42F8-FD4C-A462-AB77571D00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CFD8B2-63E2-4041-A9C1-7C29D9D890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127812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40C0EF6-2040-E144-8569-AB8E462922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1202C7-34E7-D947-A1F4-518318E06F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AE4854-AC50-5B4E-ACD6-EE03326986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07914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7F58150-138D-C647-B90C-EFB4B50CB2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45EF351-D25A-6F4E-A092-66F27772D5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E2FA51-ABE3-504C-9C81-742AF33A28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01964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571157-599A-48CF-B33B-15D664195D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BEF67B4-941F-4736-A122-66E8AE1B4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02710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640EF-F0E2-4E49-9455-7E266BCEBB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51739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C80198-94D1-4027-AFBC-3110C05B1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7CB90-D777-4C85-8197-A11CF16525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90575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CF2122A-87FD-420E-AE10-3DB1CD85C9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AAF50-49AA-4C46-84C3-9E6309E47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9615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E7734D2-ACBB-46E0-A232-AD426BE910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60853-3375-497B-B7D1-7DED7CCC4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96669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6AC580D-9390-694B-BC56-18E6DC1E79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716D7D1-6F7B-AD4D-B942-9594AB3BE3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BC1AC3-30DF-8B4A-9E37-2A0B69C54B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98996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4026986-6952-48D0-93DE-0A5D45FCF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9EF5C-C746-4084-8A0D-12DD977AB7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26347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BB9CE3F-0359-403B-8352-6E11FDE5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64830-CC28-4849-8159-ACD7D046E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98342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70F3C65-A142-41EB-A3AE-008CC70505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5AE56-10B6-4E9B-AF09-C36EF1DA3F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37321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0DE9B3-D11D-490F-B930-15FDED4C7D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E1721-0AB3-4070-A572-4A260012E1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95739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EC5C75-DEEC-466B-B4CA-433EA60AC5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EB96-1D1F-4727-BA41-F8213483D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25018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C5A18F-2ACE-466C-9FD9-A13486B80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30683-A928-4246-A266-8549E4F3D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399428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BEDB5B-5A04-486E-909C-E652550835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A492-E4F7-4B19-BF34-75DD9D5F1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06997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5834A1A-7469-3645-8CE4-E602C8676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64F615E-286C-A14C-9F65-2BAD5A2552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926CFD5-8F67-A24A-9FC1-BB2CC915F27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7950A5-CA27-8F4C-BA45-6DDEA832E0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706C27B-B5ED-BA44-8658-916F5DC228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AAF95C6-8B8C-BF4F-905B-46A03401C0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25F0709-7BF5-D04E-8A39-27AE0055BE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5691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F343E9A-6457-1D45-9FE8-920350043D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B5C4ADC-3F0C-EC4B-8CE1-F506B15F86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E54D1-B2F6-B74C-A3C8-87499DC40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24132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A3741D0-24AA-1742-AB61-FD21F8ED5C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74360A1-48E7-5346-B235-92603371342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13669-6BFA-F143-808B-BA27187F67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51020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0CE2EA2-CEF4-6C4F-B821-02BA1B5A47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2742B8F-F63F-A645-9548-9448055AFE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D618AC-FEC1-C641-B975-6F58258791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92537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60909AA-1D55-0A4C-AF7D-00DFCC79ED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FA1D567-0FC7-9B47-9A14-D93F66A132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A31E1D-F4F1-304B-AE8E-748EA90ACD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2700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22795C2-218A-5247-AB77-3F6BC21441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E58E5DC-6D73-754D-817A-8737DD82FA3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201E1-4230-914C-92EE-D1F1AF0903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69181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756E4E9-DB33-9D4F-8520-7D971D66A9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D291D92-DD5B-F24B-9598-989FC9CEF6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5C6BC-C003-7041-948E-F4ACC7F5EA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183264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2219D38-15DC-0146-8547-E713FE4375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C298F12B-AFF2-7447-B48E-112AD422FE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53E7C-BCEE-6041-9919-DF7C4D3BA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06956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8D620EB-2DF4-8E43-8352-9E94203C5D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73A470D-A98E-3C45-907C-4A9DE612D2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9717-176F-5840-9BA8-C43881F8CE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976294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4FFDDE6-6540-6543-BBD7-18F1DDC9361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22AA8E5-DBA9-FD4D-8B98-2822361055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D2BCE-D3C3-7641-8F61-D660697DE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890969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E2AC61C-003A-2243-9FA6-C527733F67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A1D642F-FB90-384A-A32C-D5C43A26EE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A70CF-A839-D044-8CAD-D3619BDAA9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856321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9330A8-DFF5-D843-8E3B-35EE77122D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A87E60D-847F-B241-B048-B0F48460D6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D9433-930B-B940-90BE-2610E26C2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34167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07CA867-4D97-2641-90E4-8B45F85765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0A8C537-9896-684B-A1BB-2B2A3DFD2A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24F8B-A4F6-5449-8EFE-99619D351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59230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8235073B-5115-2A4C-985F-48AE885F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29000"/>
            <a:ext cx="7772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Design of Digital Circuits 2016</a:t>
            </a:r>
          </a:p>
          <a:p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Srdjan Capkun</a:t>
            </a:r>
          </a:p>
          <a:p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Frank K. Gürkaynak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549AEF65-4DB2-F648-B97B-0397C070C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6581775"/>
            <a:ext cx="777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i="1">
                <a:solidFill>
                  <a:srgbClr val="404040"/>
                </a:solidFill>
                <a:latin typeface="Calibri" panose="020F0502020204030204" pitchFamily="34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526220E-1EC1-A344-B46B-24ABB0729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919663"/>
            <a:ext cx="655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A81E5B"/>
                </a:solidFill>
                <a:latin typeface="Consolas" panose="020B0609020204030204" pitchFamily="49" charset="0"/>
              </a:rPr>
              <a:t>http://www.syssec.ethz.ch/education/Digitaltechnik_16</a:t>
            </a:r>
            <a:endParaRPr lang="de-CH" altLang="en-US" sz="1600">
              <a:solidFill>
                <a:srgbClr val="A81E5B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5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EE05385-E561-734C-B41F-4E65C3DFD3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E7D70FC-BFDC-AD42-B845-383975983E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805212-C8C9-F741-882A-BFB0ACC896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63146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215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250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846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72000" y="3962400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782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36" y="1362075"/>
            <a:ext cx="7896225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2238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11" y="1904999"/>
            <a:ext cx="3870325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7636" y="1904999"/>
            <a:ext cx="3870325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83997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2238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4619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0" y="1904999"/>
            <a:ext cx="3870325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64075" y="1904999"/>
            <a:ext cx="3870325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0436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3306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96875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98849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3810001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794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362076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3997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329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9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E90F07E-0F31-A344-B591-D820A200E8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DFDAA4E-86AE-6549-87DD-492D245A55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A3586-1A83-1B40-B5E8-394AE58747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909743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4009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550ED2F3-DE0F-304D-A01E-CDE020E8E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29000"/>
            <a:ext cx="7772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Design of Digital Circuits 2016</a:t>
            </a:r>
          </a:p>
          <a:p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Srdjan Capkun</a:t>
            </a:r>
          </a:p>
          <a:p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Frank K. Gürkaynak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40D1772-1D14-2742-9413-EDC8D7E0D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6581775"/>
            <a:ext cx="777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i="1">
                <a:solidFill>
                  <a:srgbClr val="404040"/>
                </a:solidFill>
                <a:latin typeface="Calibri" panose="020F0502020204030204" pitchFamily="34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289CB12-5D20-8143-B0DA-E76FD0FD7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919663"/>
            <a:ext cx="655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A81E5B"/>
                </a:solidFill>
                <a:latin typeface="Consolas" panose="020B0609020204030204" pitchFamily="49" charset="0"/>
              </a:rPr>
              <a:t>http://www.syssec.ethz.ch/education/Digitaltechnik_16</a:t>
            </a:r>
            <a:endParaRPr lang="de-CH" altLang="en-US" sz="1600">
              <a:solidFill>
                <a:srgbClr val="A81E5B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4247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98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682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631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72000" y="3962400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237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36" y="1362075"/>
            <a:ext cx="7896225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9145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11" y="1904999"/>
            <a:ext cx="3870325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7636" y="1904999"/>
            <a:ext cx="3870325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83997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2238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42345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0" y="1904999"/>
            <a:ext cx="3870325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64075" y="1904999"/>
            <a:ext cx="3870325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0436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3306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96875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56969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3810001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9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2547F92-ADEF-BB49-8878-7FEC1664EC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56CC851-00A4-C549-9B21-D4E13D1BE3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BCE5F4-D41A-3040-ADB1-EB21204BF3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642375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362076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3997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5242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141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813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7C91DC6-7F7D-6D42-85B7-690327E44D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77541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9BEDFE-C75E-C64C-9ECA-014BBB9318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799624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4228CC-5956-5B42-91DF-6CFFECA7FB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90349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B3FF4-7CBB-A341-9743-5BF8692671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725136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005A5B-D5F0-4F48-AFD6-0F6A9B111F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472653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C13780-89B6-A342-A0FE-479C0A05A5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578812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07D316-15B3-664E-B565-09523CE925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704570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7D7A80C-3C6D-444F-98CF-C85F51843B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44620A6-C1A1-EF40-88FF-8A8B7B7F72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8F3669-DA65-AC4D-91CC-3BA90E8EE3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187783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7FF959-69CE-0F4A-BA25-7B0829DCD4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437003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F252C5-2CCC-BF49-946A-6C097D710A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20262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54E936-0F14-3B4C-9D7D-C25B601483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690524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0498F-B2BF-1A49-8652-8D3D87DD1E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543067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C3773A-9BA5-B342-A00F-CE639884AF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8017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E3E223C-EB41-344B-8F52-F5B2F44D73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B395C5B-D31D-8D41-84D3-5933BE3DFA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40DA01-3EC5-A04D-ADF7-A0BF137C86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06340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796B2D52-14C3-6A4E-A692-BA73F4B10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E33CBC86-E49D-9940-BAB6-FB6B4F2DB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28149A3-AC2E-534B-B636-02F7D6E5BD7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D42194F-791A-4448-8CB9-4953BD686EF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AB233638-CB85-2C49-A638-67573182FC2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0AE1C05B-73C2-5E40-96AB-6A43314247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01C7F8ED-0298-F24A-8FF9-F9C7B0B7E2D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  <p:sldLayoutId id="214748448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0E913E6D-B2C8-3E42-BDB2-5C97A7DDC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1E9205A1-66B3-804B-9286-AB5495164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16EDF8F8-B8D2-9B4D-B4C8-27DFAF1968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4C6AB7E-95F6-5C41-8E4F-CD2E76BC98A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926A5953-B0B1-4343-A9BB-762545A6C27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2116B3D3-536D-3E4C-9570-42F36BE287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647D7C40-D729-F347-B4F6-DDD3D6B4F76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9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  <p:sldLayoutId id="214748449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1792FE-B979-4B8F-8C52-F1BB9B0AD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3" r:id="rId1"/>
    <p:sldLayoutId id="2147484554" r:id="rId2"/>
    <p:sldLayoutId id="2147484555" r:id="rId3"/>
    <p:sldLayoutId id="2147484556" r:id="rId4"/>
    <p:sldLayoutId id="2147484557" r:id="rId5"/>
    <p:sldLayoutId id="2147484558" r:id="rId6"/>
    <p:sldLayoutId id="2147484559" r:id="rId7"/>
    <p:sldLayoutId id="2147484560" r:id="rId8"/>
    <p:sldLayoutId id="2147484561" r:id="rId9"/>
    <p:sldLayoutId id="2147484562" r:id="rId10"/>
    <p:sldLayoutId id="2147484563" r:id="rId11"/>
    <p:sldLayoutId id="214748456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035D70CC-0B85-E64E-A55C-88C21BE34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A3FDA6C5-9B4A-4F44-82E3-015A29A76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13D5E067-1A61-1541-A9AA-2ED2B3E06F4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75D41AA-4AE7-2842-8797-66FA96BB2F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815301CB-F806-6C4C-B4BF-311ACFCBC2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F4D97339-4ED2-D247-ACDF-6C7B7F6A1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A53CC27A-4692-8B4C-BC5E-8A43DE4C7BB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6" r:id="rId1"/>
    <p:sldLayoutId id="2147484567" r:id="rId2"/>
    <p:sldLayoutId id="2147484568" r:id="rId3"/>
    <p:sldLayoutId id="2147484569" r:id="rId4"/>
    <p:sldLayoutId id="2147484570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B0DCE9F0-F1E9-F04C-AEFB-8595FBA946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4650" y="371475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71B099DA-2F86-A340-A0A4-B76FEA4823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38244" name="Text Box 5">
            <a:extLst>
              <a:ext uri="{FF2B5EF4-FFF2-40B4-BE49-F238E27FC236}">
                <a16:creationId xmlns:a16="http://schemas.microsoft.com/office/drawing/2014/main" id="{D9F31003-B8BA-2740-87E5-59ED72399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  <a:latin typeface="Times New Roman" panose="02020603050405020304" pitchFamily="18" charset="0"/>
              </a:rPr>
              <a:t>Carnegie Mellon</a:t>
            </a:r>
          </a:p>
        </p:txBody>
      </p:sp>
      <p:sp>
        <p:nvSpPr>
          <p:cNvPr id="138245" name="TextBox 1">
            <a:extLst>
              <a:ext uri="{FF2B5EF4-FFF2-40B4-BE49-F238E27FC236}">
                <a16:creationId xmlns:a16="http://schemas.microsoft.com/office/drawing/2014/main" id="{64F1C348-36B0-3B40-9653-F414DE42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400800"/>
            <a:ext cx="69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4BD05E8-DAB1-7848-8F28-88DBF0B82C91}" type="slidenum">
              <a:rPr lang="de-CH" altLang="en-US" sz="1400">
                <a:solidFill>
                  <a:srgbClr val="A6A6A6"/>
                </a:solidFill>
                <a:latin typeface="Calibri" panose="020F0502020204030204" pitchFamily="34" charset="0"/>
              </a:rPr>
              <a:pPr algn="r"/>
              <a:t>‹#›</a:t>
            </a:fld>
            <a:endParaRPr lang="de-CH" altLang="en-US" sz="1400">
              <a:solidFill>
                <a:srgbClr val="A6A6A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65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</p:sldLayoutIdLst>
  <p:hf sldNum="0" hdr="0" ftr="0" dt="0"/>
  <p:txStyles>
    <p:titleStyle>
      <a:lvl1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j-cs"/>
        </a:defRPr>
      </a:lvl1pPr>
      <a:lvl2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fontAlgn="base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n-cs"/>
        </a:defRPr>
      </a:lvl1pPr>
      <a:lvl2pPr marL="742950" indent="-285750" algn="l" rtl="0" fontAlgn="base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D1FA6686-5257-D347-955D-9DD2E5C16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4650" y="371475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C8F5B13D-EC12-634C-A558-37D35E6B3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39268" name="Text Box 5">
            <a:extLst>
              <a:ext uri="{FF2B5EF4-FFF2-40B4-BE49-F238E27FC236}">
                <a16:creationId xmlns:a16="http://schemas.microsoft.com/office/drawing/2014/main" id="{9FDD1B0E-7C9E-1C4F-9731-256CC4523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  <a:latin typeface="Times New Roman" panose="02020603050405020304" pitchFamily="18" charset="0"/>
              </a:rPr>
              <a:t>Carnegie Mellon</a:t>
            </a:r>
          </a:p>
        </p:txBody>
      </p:sp>
      <p:sp>
        <p:nvSpPr>
          <p:cNvPr id="139269" name="TextBox 1">
            <a:extLst>
              <a:ext uri="{FF2B5EF4-FFF2-40B4-BE49-F238E27FC236}">
                <a16:creationId xmlns:a16="http://schemas.microsoft.com/office/drawing/2014/main" id="{C542C521-749D-DB48-8CE0-E04B1B254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400800"/>
            <a:ext cx="69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5B209D4-8E6F-3C41-ABC9-E36DD248DBF6}" type="slidenum">
              <a:rPr lang="de-CH" altLang="en-US" sz="1400">
                <a:solidFill>
                  <a:srgbClr val="A6A6A6"/>
                </a:solidFill>
                <a:latin typeface="Calibri" panose="020F0502020204030204" pitchFamily="34" charset="0"/>
              </a:rPr>
              <a:pPr algn="r"/>
              <a:t>‹#›</a:t>
            </a:fld>
            <a:endParaRPr lang="de-CH" altLang="en-US" sz="1400">
              <a:solidFill>
                <a:srgbClr val="A6A6A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0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  <p:sldLayoutId id="2147484603" r:id="rId12"/>
  </p:sldLayoutIdLst>
  <p:hf sldNum="0" hdr="0" ftr="0" dt="0"/>
  <p:txStyles>
    <p:titleStyle>
      <a:lvl1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j-cs"/>
        </a:defRPr>
      </a:lvl1pPr>
      <a:lvl2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marL="119063" indent="-119063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fontAlgn="base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n-cs"/>
        </a:defRPr>
      </a:lvl1pPr>
      <a:lvl2pPr marL="742950" indent="-285750" algn="l" rtl="0" fontAlgn="base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eaLnBrk="1" hangingPunct="1"/>
            <a:fld id="{1D981F2A-E7A7-A246-901D-1958ACDF1AD8}" type="slidenum">
              <a:rPr lang="en-US" altLang="en-US" smtClean="0"/>
              <a:pPr eaLnBrk="1" hangingPunct="1"/>
              <a:t>‹#›</a:t>
            </a:fld>
            <a:endParaRPr lang="en-US" altLang="en-US"/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97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.tif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spring2020/doku.php?id=homewor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true-wildlife.blogspot.ch/2010/10/bactrian-camel.html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5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9" Type="http://schemas.openxmlformats.org/officeDocument/2006/relationships/image" Target="../media/image1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isBEVkIjgGA" TargetMode="Externa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41275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5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15b: Out-of-Order Execution, </a:t>
            </a:r>
            <a:r>
              <a:rPr lang="en-US" altLang="en-US" sz="435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DataFlow</a:t>
            </a:r>
            <a:r>
              <a:rPr lang="en-US" altLang="en-US" sz="435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&amp; Load/Store Handling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9 April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161237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</a:t>
            </a:r>
            <a:r>
              <a:rPr lang="en-US" dirty="0">
                <a:sym typeface="Wingdings" panose="05000000000000000000" pitchFamily="2" charset="2"/>
              </a:rPr>
              <a:t>1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64342"/>
            <a:chOff x="5410200" y="1004738"/>
            <a:chExt cx="331200" cy="183511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FB17FC8-50B1-43AE-BE29-2AEB0A1371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334838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4">
            <a:extLst>
              <a:ext uri="{FF2B5EF4-FFF2-40B4-BE49-F238E27FC236}">
                <a16:creationId xmlns:a16="http://schemas.microsoft.com/office/drawing/2014/main" id="{3EED7687-CDCE-2140-B64B-C2DDCBE5E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Fine-Grained Multithreading</a:t>
            </a:r>
            <a:endParaRPr lang="en-US" altLang="en-US" i="1">
              <a:ea typeface="ＭＳ Ｐゴシック" panose="020B0600070205080204" pitchFamily="34" charset="-128"/>
            </a:endParaRPr>
          </a:p>
        </p:txBody>
      </p:sp>
      <p:sp>
        <p:nvSpPr>
          <p:cNvPr id="112642" name="Subtitle 5">
            <a:extLst>
              <a:ext uri="{FF2B5EF4-FFF2-40B4-BE49-F238E27FC236}">
                <a16:creationId xmlns:a16="http://schemas.microsoft.com/office/drawing/2014/main" id="{1296148F-B065-5A41-A4F5-F26A00ED7E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2643" name="Slide Number Placeholder 3">
            <a:extLst>
              <a:ext uri="{FF2B5EF4-FFF2-40B4-BE49-F238E27FC236}">
                <a16:creationId xmlns:a16="http://schemas.microsoft.com/office/drawing/2014/main" id="{33082F32-260D-924C-860F-34D4C6C2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9883D2-CAC3-C045-879F-948BD6C49DD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76540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BB410A76-AC54-BE41-AC8F-AD466BF4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Fine-Grained Multithreading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ABCB183F-52F5-624A-8FB9-B98CBA382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Idea: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Hardware has multiple thread contexts (PC+registers). Each cycle, fetch engine fetches from a different thread.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By the time the fetched branch/instruction resolves, no instruction is fetched from the same thread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Branch/instruction resolution latency overlapped with execution of other threads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 instructions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+ No logic needed for handling control and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  data dependences within a thread 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-- Single thread performance suffers 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-- Extra logic for keeping thread contexts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-- Does not overlap latency if not enough 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   threads to cover the whole pipeline</a:t>
            </a:r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939F6646-8575-F94A-AE64-B045C460A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CD94EE-C1A8-7843-87DE-D774EF0850F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3668" name="Picture 4">
            <a:extLst>
              <a:ext uri="{FF2B5EF4-FFF2-40B4-BE49-F238E27FC236}">
                <a16:creationId xmlns:a16="http://schemas.microsoft.com/office/drawing/2014/main" id="{4A012089-33C0-BB4B-99B5-BFE31D4EE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3098800"/>
            <a:ext cx="237648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788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>
            <a:extLst>
              <a:ext uri="{FF2B5EF4-FFF2-40B4-BE49-F238E27FC236}">
                <a16:creationId xmlns:a16="http://schemas.microsoft.com/office/drawing/2014/main" id="{AEDF0EB8-9C1D-4E45-B8A8-1C3DB457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Fine-Grained Multithreading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5008-BBBB-5546-86C2-D705D8831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392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Idea: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Switch to another thread every cycle such that no two instructions from a thread are in the pipeline concurrently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Tolerates the control and data dependency latencies by overlapping the latency with useful work from other threads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Improves pipeline utilization by taking advantage of multiple threads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Thornton,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Parallel Operation in the Control Data 6600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AFIPS 1964.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Smith,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A pipelined, shared resource MIMD computer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ICPP 1978.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ja-JP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5715" name="Slide Number Placeholder 3">
            <a:extLst>
              <a:ext uri="{FF2B5EF4-FFF2-40B4-BE49-F238E27FC236}">
                <a16:creationId xmlns:a16="http://schemas.microsoft.com/office/drawing/2014/main" id="{7DBC2E07-EEED-F94E-8582-50DB6C7054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6522F3-8C92-824D-9DA2-7E907F9F591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662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FB0269D4-9388-FB48-A93B-EC23C229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Fine-Grained Multithreading: History</a:t>
            </a:r>
          </a:p>
        </p:txBody>
      </p:sp>
      <p:sp>
        <p:nvSpPr>
          <p:cNvPr id="98306" name="Content Placeholder 2">
            <a:extLst>
              <a:ext uri="{FF2B5EF4-FFF2-40B4-BE49-F238E27FC236}">
                <a16:creationId xmlns:a16="http://schemas.microsoft.com/office/drawing/2014/main" id="{1C7C8516-CC54-704A-9B61-1E33937B5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CDC 6600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peripheral processing unit is fine-grained multithreaded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Thornton,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Parallel Operation in the Control Data 6600</a:t>
            </a:r>
            <a:r>
              <a:rPr lang="en-US" altLang="ja-JP" sz="2000" dirty="0">
                <a:ea typeface="ＭＳ Ｐゴシック" panose="020B0600070205080204" pitchFamily="34" charset="-128"/>
              </a:rPr>
              <a:t>,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 dirty="0">
                <a:ea typeface="ＭＳ Ｐゴシック" panose="020B0600070205080204" pitchFamily="34" charset="-128"/>
              </a:rPr>
              <a:t> AFIPS 1964.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Processor executes a different I/O thread every cycle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An operation from the same thread is executed every 10 cycles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 err="1">
                <a:ea typeface="ＭＳ Ｐゴシック" panose="020B0600070205080204" pitchFamily="34" charset="-128"/>
              </a:rPr>
              <a:t>Denelcor</a:t>
            </a:r>
            <a:r>
              <a:rPr lang="en-US" altLang="en-US" dirty="0">
                <a:ea typeface="ＭＳ Ｐゴシック" panose="020B0600070205080204" pitchFamily="34" charset="-128"/>
              </a:rPr>
              <a:t> HEP (Heterogeneous Element Processor)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Smith, </a:t>
            </a:r>
            <a:r>
              <a:rPr lang="ja-JP" altLang="en-US" sz="1800">
                <a:ea typeface="ＭＳ Ｐゴシック" panose="020B0600070205080204" pitchFamily="34" charset="-128"/>
              </a:rPr>
              <a:t>“</a:t>
            </a:r>
            <a:r>
              <a:rPr lang="en-US" altLang="ja-JP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 pipelined, shared resource MIMD computer</a:t>
            </a:r>
            <a:r>
              <a:rPr lang="en-US" altLang="ja-JP" sz="1800" dirty="0">
                <a:ea typeface="ＭＳ Ｐゴシック" panose="020B0600070205080204" pitchFamily="34" charset="-128"/>
              </a:rPr>
              <a:t>,</a:t>
            </a:r>
            <a:r>
              <a:rPr lang="ja-JP" altLang="en-US" sz="1800">
                <a:ea typeface="ＭＳ Ｐゴシック" panose="020B0600070205080204" pitchFamily="34" charset="-128"/>
              </a:rPr>
              <a:t>”</a:t>
            </a:r>
            <a:r>
              <a:rPr lang="en-US" altLang="ja-JP" sz="1800" dirty="0">
                <a:ea typeface="ＭＳ Ｐゴシック" panose="020B0600070205080204" pitchFamily="34" charset="-128"/>
              </a:rPr>
              <a:t> ICPP 1978.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120 threads/processor 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available queue vs. unavailable (waiting) queue for threads 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each thread can have only 1 instruction in the processor pipeline; each thread independent 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to each thread, processor looks like a non-pipelined machine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system throughput vs. single thread performance tradeoff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16739" name="Slide Number Placeholder 3">
            <a:extLst>
              <a:ext uri="{FF2B5EF4-FFF2-40B4-BE49-F238E27FC236}">
                <a16:creationId xmlns:a16="http://schemas.microsoft.com/office/drawing/2014/main" id="{0EAE50C3-A17D-6F47-91F9-30BA81AE2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E22C31-0DAB-1647-9C1D-E1C64A3F1E7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401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AE4969E1-5C2B-DC4D-9B86-9D47DF40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Fine-Grained Multithreading in HEP</a:t>
            </a:r>
          </a:p>
        </p:txBody>
      </p:sp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614F5AFA-07EF-1446-A00D-8EF7432F0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3657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Cycle time: 100ns</a:t>
            </a:r>
          </a:p>
          <a:p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8 stages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800 ns to complete an instruction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assuming no memory access</a:t>
            </a:r>
          </a:p>
          <a:p>
            <a:pPr lvl="1"/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No control and data dependency checking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17763" name="Slide Number Placeholder 3">
            <a:extLst>
              <a:ext uri="{FF2B5EF4-FFF2-40B4-BE49-F238E27FC236}">
                <a16:creationId xmlns:a16="http://schemas.microsoft.com/office/drawing/2014/main" id="{4FCF6A47-7A22-0F49-A10D-D7CA4F64F4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9EFDD4-CA50-DA4F-9D98-062BA46C414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7765" name="Picture 4">
            <a:extLst>
              <a:ext uri="{FF2B5EF4-FFF2-40B4-BE49-F238E27FC236}">
                <a16:creationId xmlns:a16="http://schemas.microsoft.com/office/drawing/2014/main" id="{9ED32049-802C-CC48-838E-F1BC3C087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14400"/>
            <a:ext cx="4775200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2723DE-4AAC-9B42-8319-9A207F3DEF2F}"/>
              </a:ext>
            </a:extLst>
          </p:cNvPr>
          <p:cNvSpPr txBox="1"/>
          <p:nvPr/>
        </p:nvSpPr>
        <p:spPr>
          <a:xfrm>
            <a:off x="1911382" y="524021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Burton Smith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(1941-2018)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047BB-DC93-DE47-ADBD-2433208D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48" y="4788683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76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F849155B-942B-AC44-BA29-7B7274A52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Multithreaded Pipeline Example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5D7F3738-6B17-A84A-B7C9-3DEE3E744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2DA52165-208C-2048-8145-0137AFD831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8B40CC-DE56-DD46-9B11-B8D9316420B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8788" name="Picture 4">
            <a:extLst>
              <a:ext uri="{FF2B5EF4-FFF2-40B4-BE49-F238E27FC236}">
                <a16:creationId xmlns:a16="http://schemas.microsoft.com/office/drawing/2014/main" id="{930EAD5D-F8B1-EF47-BD4B-64D79B251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4756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9" name="Rectangle 1">
            <a:extLst>
              <a:ext uri="{FF2B5EF4-FFF2-40B4-BE49-F238E27FC236}">
                <a16:creationId xmlns:a16="http://schemas.microsoft.com/office/drawing/2014/main" id="{80E97FFC-F093-6843-8B2B-825D98C9E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88113"/>
            <a:ext cx="1952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Slide credit: Joel Emer</a:t>
            </a:r>
          </a:p>
        </p:txBody>
      </p:sp>
    </p:spTree>
    <p:extLst>
      <p:ext uri="{BB962C8B-B14F-4D97-AF65-F5344CB8AC3E}">
        <p14:creationId xmlns:p14="http://schemas.microsoft.com/office/powerpoint/2010/main" val="4249944988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C751C517-59A9-0C41-823F-EDB492D1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Sun Niagara Multithreaded Pipeline</a:t>
            </a:r>
          </a:p>
        </p:txBody>
      </p:sp>
      <p:sp>
        <p:nvSpPr>
          <p:cNvPr id="119810" name="Content Placeholder 2">
            <a:extLst>
              <a:ext uri="{FF2B5EF4-FFF2-40B4-BE49-F238E27FC236}">
                <a16:creationId xmlns:a16="http://schemas.microsoft.com/office/drawing/2014/main" id="{3AC83BDB-208A-224C-9841-C1F072B44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9811" name="Slide Number Placeholder 3">
            <a:extLst>
              <a:ext uri="{FF2B5EF4-FFF2-40B4-BE49-F238E27FC236}">
                <a16:creationId xmlns:a16="http://schemas.microsoft.com/office/drawing/2014/main" id="{F114E604-2DFF-1141-A6DD-7F1B27FCF0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14E05-B537-F44A-BDFE-86985B9C98D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9812" name="Picture 4">
            <a:extLst>
              <a:ext uri="{FF2B5EF4-FFF2-40B4-BE49-F238E27FC236}">
                <a16:creationId xmlns:a16="http://schemas.microsoft.com/office/drawing/2014/main" id="{8C129EA6-0949-2046-9A94-AE44C861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7861300" cy="505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TextBox 1">
            <a:extLst>
              <a:ext uri="{FF2B5EF4-FFF2-40B4-BE49-F238E27FC236}">
                <a16:creationId xmlns:a16="http://schemas.microsoft.com/office/drawing/2014/main" id="{0F3D74B4-B29C-C94C-9EC7-F4D480554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096000"/>
            <a:ext cx="9015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Kongetira et al., “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Niagara: A 32-Way Multithreaded Sparc Processor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IEEE Micro 2005.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BD68502-07AF-AF4F-9F4C-1AE2265F7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810000"/>
            <a:ext cx="2819400" cy="2362200"/>
          </a:xfrm>
          <a:prstGeom prst="ellipse">
            <a:avLst/>
          </a:prstGeom>
          <a:solidFill>
            <a:srgbClr val="0000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1FBB90-37B9-FB42-8547-7B3BB307B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05000"/>
            <a:ext cx="2819400" cy="2057400"/>
          </a:xfrm>
          <a:prstGeom prst="ellipse">
            <a:avLst/>
          </a:prstGeom>
          <a:solidFill>
            <a:srgbClr val="0000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5BA4B6-7172-FB4E-BEC7-021FDDC89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57200"/>
            <a:ext cx="1600200" cy="1905000"/>
          </a:xfrm>
          <a:prstGeom prst="ellipse">
            <a:avLst/>
          </a:prstGeom>
          <a:solidFill>
            <a:srgbClr val="0000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181253-C77C-7B46-80C8-E46D85905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657600"/>
            <a:ext cx="2819400" cy="1981200"/>
          </a:xfrm>
          <a:prstGeom prst="ellipse">
            <a:avLst/>
          </a:prstGeom>
          <a:solidFill>
            <a:srgbClr val="0000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EC4E54-A00A-7A4D-AD6F-13C9E4ABE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8" y="3062288"/>
            <a:ext cx="1371600" cy="457200"/>
          </a:xfrm>
          <a:prstGeom prst="ellipse">
            <a:avLst/>
          </a:prstGeom>
          <a:solidFill>
            <a:srgbClr val="0000FF">
              <a:alpha val="0"/>
            </a:srgbClr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134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D4FF20AB-6670-3644-A9FD-E23CE452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Fine-grained Multithreading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27DF7BC-E11D-1C4A-9AA4-94FAE4897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392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Advantages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+ No need for dependency checking between instructions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    (only one instruction in pipeline from a single thread)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+ No need for branch prediction logic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+ Otherwise-bubble cycles used for executing useful instructions from different threads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+ Improved system throughput, latency tolerance, utilization</a:t>
            </a:r>
          </a:p>
          <a:p>
            <a:pPr lvl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Disadvantages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- Extra hardware complexity: multiple hardware contexts (PCs, register files, …), thread selection logic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- Reduced single thread performance (one instruction fetched every N cycles from the same thread) 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- Resource contention between threads in caches and memory</a:t>
            </a:r>
          </a:p>
          <a:p>
            <a:pPr lvl="1">
              <a:buClr>
                <a:srgbClr val="3B812F"/>
              </a:buClr>
              <a:buFont typeface="Wingdings" pitchFamily="2" charset="2"/>
              <a:buNone/>
            </a:pPr>
            <a:r>
              <a:rPr lang="en-US" altLang="en-US" sz="2000">
                <a:solidFill>
                  <a:srgbClr val="000000"/>
                </a:solidFill>
                <a:ea typeface="ＭＳ Ｐゴシック" panose="020B0600070205080204" pitchFamily="34" charset="-128"/>
              </a:rPr>
              <a:t>- Some dependency checking logic </a:t>
            </a:r>
            <a:r>
              <a:rPr lang="en-US" altLang="en-US" sz="2000" i="1">
                <a:solidFill>
                  <a:srgbClr val="000000"/>
                </a:solidFill>
                <a:ea typeface="ＭＳ Ｐゴシック" panose="020B0600070205080204" pitchFamily="34" charset="-128"/>
              </a:rPr>
              <a:t>between</a:t>
            </a:r>
            <a:r>
              <a:rPr lang="en-US" altLang="en-US" sz="2000">
                <a:solidFill>
                  <a:srgbClr val="000000"/>
                </a:solidFill>
                <a:ea typeface="ＭＳ Ｐゴシック" panose="020B0600070205080204" pitchFamily="34" charset="-128"/>
              </a:rPr>
              <a:t> threads remains (load/store)</a:t>
            </a:r>
          </a:p>
          <a:p>
            <a:pPr lvl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</a:t>
            </a:r>
          </a:p>
        </p:txBody>
      </p:sp>
      <p:sp>
        <p:nvSpPr>
          <p:cNvPr id="120835" name="Slide Number Placeholder 3">
            <a:extLst>
              <a:ext uri="{FF2B5EF4-FFF2-40B4-BE49-F238E27FC236}">
                <a16:creationId xmlns:a16="http://schemas.microsoft.com/office/drawing/2014/main" id="{7F42F2EC-EE5A-5D4F-BE89-1DD0D274D8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7B193D-5A15-564D-A6F2-272406EEFC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779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4">
            <a:extLst>
              <a:ext uri="{FF2B5EF4-FFF2-40B4-BE49-F238E27FC236}">
                <a16:creationId xmlns:a16="http://schemas.microsoft.com/office/drawing/2014/main" id="{206DC265-59C6-EB4C-A038-37A362BDF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8077200" cy="1752600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panose="020B0600070205080204" pitchFamily="34" charset="-128"/>
              </a:rPr>
              <a:t>Modern GPUs are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FGMT Machines</a:t>
            </a: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129026" name="Subtitle 5">
            <a:extLst>
              <a:ext uri="{FF2B5EF4-FFF2-40B4-BE49-F238E27FC236}">
                <a16:creationId xmlns:a16="http://schemas.microsoft.com/office/drawing/2014/main" id="{74CA6916-8B08-E64B-AC5C-56C7C05074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9027" name="Slide Number Placeholder 3">
            <a:extLst>
              <a:ext uri="{FF2B5EF4-FFF2-40B4-BE49-F238E27FC236}">
                <a16:creationId xmlns:a16="http://schemas.microsoft.com/office/drawing/2014/main" id="{48E0D3CC-8A81-D543-BB17-5DD1B60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63843F-880F-8B43-A85E-FD0B7ACEE8D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90900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41047CAE-848A-D248-9669-4DE33D17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NVIDIA GeForce GTX 285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core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2882" name="Slide Number Placeholder 4">
            <a:extLst>
              <a:ext uri="{FF2B5EF4-FFF2-40B4-BE49-F238E27FC236}">
                <a16:creationId xmlns:a16="http://schemas.microsoft.com/office/drawing/2014/main" id="{BAA21C84-A27A-0549-90A3-677B5A94C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2420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16A727-DC81-6447-96A5-3FD5B5D2D35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2883" name="Group 43">
            <a:extLst>
              <a:ext uri="{FF2B5EF4-FFF2-40B4-BE49-F238E27FC236}">
                <a16:creationId xmlns:a16="http://schemas.microsoft.com/office/drawing/2014/main" id="{ACA1C143-464E-7B40-AA7C-87CEEEF22302}"/>
              </a:ext>
            </a:extLst>
          </p:cNvPr>
          <p:cNvGrpSpPr>
            <a:grpSpLocks/>
          </p:cNvGrpSpPr>
          <p:nvPr/>
        </p:nvGrpSpPr>
        <p:grpSpPr bwMode="auto">
          <a:xfrm>
            <a:off x="942975" y="1384300"/>
            <a:ext cx="4378325" cy="2952750"/>
            <a:chOff x="3803438" y="3041984"/>
            <a:chExt cx="1114185" cy="7514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60295C-9915-4646-A7EA-99E66249C070}"/>
                </a:ext>
              </a:extLst>
            </p:cNvPr>
            <p:cNvSpPr/>
            <p:nvPr/>
          </p:nvSpPr>
          <p:spPr bwMode="auto">
            <a:xfrm>
              <a:off x="3803438" y="3041984"/>
              <a:ext cx="1114185" cy="75141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22900" name="Rectangle 7">
              <a:extLst>
                <a:ext uri="{FF2B5EF4-FFF2-40B4-BE49-F238E27FC236}">
                  <a16:creationId xmlns:a16="http://schemas.microsoft.com/office/drawing/2014/main" id="{650E2FF9-EBF8-D345-8716-F35960D0E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475" y="3091609"/>
              <a:ext cx="698111" cy="137160"/>
            </a:xfrm>
            <a:prstGeom prst="rect">
              <a:avLst/>
            </a:prstGeom>
            <a:solidFill>
              <a:srgbClr val="DA581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01" name="Rectangle 8">
              <a:extLst>
                <a:ext uri="{FF2B5EF4-FFF2-40B4-BE49-F238E27FC236}">
                  <a16:creationId xmlns:a16="http://schemas.microsoft.com/office/drawing/2014/main" id="{CB197360-023B-CE40-9BBF-3CBB79D50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724" y="3608042"/>
              <a:ext cx="1015612" cy="137160"/>
            </a:xfrm>
            <a:prstGeom prst="rect">
              <a:avLst/>
            </a:prstGeom>
            <a:solidFill>
              <a:srgbClr val="AEC3F5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02" name="Rectangle 9">
              <a:extLst>
                <a:ext uri="{FF2B5EF4-FFF2-40B4-BE49-F238E27FC236}">
                  <a16:creationId xmlns:a16="http://schemas.microsoft.com/office/drawing/2014/main" id="{374B3537-01D6-2B49-B497-59748080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421" y="3266850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03" name="Rectangle 10">
              <a:extLst>
                <a:ext uri="{FF2B5EF4-FFF2-40B4-BE49-F238E27FC236}">
                  <a16:creationId xmlns:a16="http://schemas.microsoft.com/office/drawing/2014/main" id="{6D37338D-1A39-6043-94E8-77C9AD058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7456" y="3303641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04" name="Rectangle 11">
              <a:extLst>
                <a:ext uri="{FF2B5EF4-FFF2-40B4-BE49-F238E27FC236}">
                  <a16:creationId xmlns:a16="http://schemas.microsoft.com/office/drawing/2014/main" id="{226F215C-8EF4-2549-A4DE-50DB43EC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531" y="3303641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05" name="Rectangle 12">
              <a:extLst>
                <a:ext uri="{FF2B5EF4-FFF2-40B4-BE49-F238E27FC236}">
                  <a16:creationId xmlns:a16="http://schemas.microsoft.com/office/drawing/2014/main" id="{BD8121CE-8B1C-004C-8604-3CF9BBBB1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946" y="3266850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06" name="Rectangle 13">
              <a:extLst>
                <a:ext uri="{FF2B5EF4-FFF2-40B4-BE49-F238E27FC236}">
                  <a16:creationId xmlns:a16="http://schemas.microsoft.com/office/drawing/2014/main" id="{93B206CB-8AE2-064A-B379-AACF01632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981" y="3303641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07" name="Rectangle 14">
              <a:extLst>
                <a:ext uri="{FF2B5EF4-FFF2-40B4-BE49-F238E27FC236}">
                  <a16:creationId xmlns:a16="http://schemas.microsoft.com/office/drawing/2014/main" id="{90EDBECC-D015-9C43-AAB5-004853C52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056" y="3303641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08" name="Rectangle 15">
              <a:extLst>
                <a:ext uri="{FF2B5EF4-FFF2-40B4-BE49-F238E27FC236}">
                  <a16:creationId xmlns:a16="http://schemas.microsoft.com/office/drawing/2014/main" id="{23780C56-CF66-744D-A910-ECF100754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471" y="3266850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09" name="Rectangle 16">
              <a:extLst>
                <a:ext uri="{FF2B5EF4-FFF2-40B4-BE49-F238E27FC236}">
                  <a16:creationId xmlns:a16="http://schemas.microsoft.com/office/drawing/2014/main" id="{92BA879A-B05A-8F44-8B92-39F5EDBD2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506" y="3303641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0" name="Rectangle 17">
              <a:extLst>
                <a:ext uri="{FF2B5EF4-FFF2-40B4-BE49-F238E27FC236}">
                  <a16:creationId xmlns:a16="http://schemas.microsoft.com/office/drawing/2014/main" id="{E7D90AC2-7E98-6042-909F-D5F7FE54D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581" y="3303641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1" name="Rectangle 18">
              <a:extLst>
                <a:ext uri="{FF2B5EF4-FFF2-40B4-BE49-F238E27FC236}">
                  <a16:creationId xmlns:a16="http://schemas.microsoft.com/office/drawing/2014/main" id="{D6417961-B30B-5A4A-A771-1497055F9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996" y="3266850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2" name="Rectangle 19">
              <a:extLst>
                <a:ext uri="{FF2B5EF4-FFF2-40B4-BE49-F238E27FC236}">
                  <a16:creationId xmlns:a16="http://schemas.microsoft.com/office/drawing/2014/main" id="{0457ACA6-C8CE-1C46-965F-6B8ADAF7E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031" y="3303641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3" name="Rectangle 20">
              <a:extLst>
                <a:ext uri="{FF2B5EF4-FFF2-40B4-BE49-F238E27FC236}">
                  <a16:creationId xmlns:a16="http://schemas.microsoft.com/office/drawing/2014/main" id="{2D23EC79-03D5-D449-8EE0-E4580F915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106" y="3303641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4" name="Rectangle 21">
              <a:extLst>
                <a:ext uri="{FF2B5EF4-FFF2-40B4-BE49-F238E27FC236}">
                  <a16:creationId xmlns:a16="http://schemas.microsoft.com/office/drawing/2014/main" id="{93FDB4F8-43D4-D740-869E-AB43ECB08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421" y="3435125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5" name="Rectangle 22">
              <a:extLst>
                <a:ext uri="{FF2B5EF4-FFF2-40B4-BE49-F238E27FC236}">
                  <a16:creationId xmlns:a16="http://schemas.microsoft.com/office/drawing/2014/main" id="{C7DED518-6409-494E-9D04-7B7C71943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7456" y="3471916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6" name="Rectangle 23">
              <a:extLst>
                <a:ext uri="{FF2B5EF4-FFF2-40B4-BE49-F238E27FC236}">
                  <a16:creationId xmlns:a16="http://schemas.microsoft.com/office/drawing/2014/main" id="{D3ADD9E9-ADD2-CD48-9F9E-7B83AE2A5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531" y="3471916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7" name="Rectangle 24">
              <a:extLst>
                <a:ext uri="{FF2B5EF4-FFF2-40B4-BE49-F238E27FC236}">
                  <a16:creationId xmlns:a16="http://schemas.microsoft.com/office/drawing/2014/main" id="{AF2F130C-04B3-5E47-A3E3-1D7D6B403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946" y="3435125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8" name="Rectangle 25">
              <a:extLst>
                <a:ext uri="{FF2B5EF4-FFF2-40B4-BE49-F238E27FC236}">
                  <a16:creationId xmlns:a16="http://schemas.microsoft.com/office/drawing/2014/main" id="{F36F72C1-6A18-D043-8BB1-77F375A5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981" y="3471916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19" name="Rectangle 26">
              <a:extLst>
                <a:ext uri="{FF2B5EF4-FFF2-40B4-BE49-F238E27FC236}">
                  <a16:creationId xmlns:a16="http://schemas.microsoft.com/office/drawing/2014/main" id="{7AF189E0-1711-CD44-9DCE-2676FC13C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056" y="3471916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20" name="Rectangle 27">
              <a:extLst>
                <a:ext uri="{FF2B5EF4-FFF2-40B4-BE49-F238E27FC236}">
                  <a16:creationId xmlns:a16="http://schemas.microsoft.com/office/drawing/2014/main" id="{78028D1F-EC58-2148-B2A8-60339D89B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471" y="3435125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21" name="Rectangle 28">
              <a:extLst>
                <a:ext uri="{FF2B5EF4-FFF2-40B4-BE49-F238E27FC236}">
                  <a16:creationId xmlns:a16="http://schemas.microsoft.com/office/drawing/2014/main" id="{A7038C6C-ECDA-924D-BF24-5F591D3CD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506" y="3471916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22" name="Rectangle 29">
              <a:extLst>
                <a:ext uri="{FF2B5EF4-FFF2-40B4-BE49-F238E27FC236}">
                  <a16:creationId xmlns:a16="http://schemas.microsoft.com/office/drawing/2014/main" id="{257783FD-8F18-4C4B-B983-09B3CCD6B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581" y="3471916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23" name="Rectangle 30">
              <a:extLst>
                <a:ext uri="{FF2B5EF4-FFF2-40B4-BE49-F238E27FC236}">
                  <a16:creationId xmlns:a16="http://schemas.microsoft.com/office/drawing/2014/main" id="{F425E962-0B81-B54F-97BA-A868541A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996" y="3435125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24" name="Rectangle 31">
              <a:extLst>
                <a:ext uri="{FF2B5EF4-FFF2-40B4-BE49-F238E27FC236}">
                  <a16:creationId xmlns:a16="http://schemas.microsoft.com/office/drawing/2014/main" id="{76365522-E02E-0C4C-AE67-5EA227EBD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031" y="3471916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2925" name="Rectangle 32">
              <a:extLst>
                <a:ext uri="{FF2B5EF4-FFF2-40B4-BE49-F238E27FC236}">
                  <a16:creationId xmlns:a16="http://schemas.microsoft.com/office/drawing/2014/main" id="{5FD39246-C7F8-DF45-B5AD-400610899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106" y="3471916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2926" name="Group 924">
              <a:extLst>
                <a:ext uri="{FF2B5EF4-FFF2-40B4-BE49-F238E27FC236}">
                  <a16:creationId xmlns:a16="http://schemas.microsoft.com/office/drawing/2014/main" id="{926AA2CA-C80C-7A48-9844-DD54FEC121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5065" y="3557252"/>
              <a:ext cx="826293" cy="182442"/>
              <a:chOff x="656433" y="1899568"/>
              <a:chExt cx="826293" cy="182442"/>
            </a:xfrm>
          </p:grpSpPr>
          <p:cxnSp>
            <p:nvCxnSpPr>
              <p:cNvPr id="122927" name="Straight Connector 34">
                <a:extLst>
                  <a:ext uri="{FF2B5EF4-FFF2-40B4-BE49-F238E27FC236}">
                    <a16:creationId xmlns:a16="http://schemas.microsoft.com/office/drawing/2014/main" id="{74C5535B-EBD6-914F-BB3A-EB98FE3377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928" name="Straight Connector 35">
                <a:extLst>
                  <a:ext uri="{FF2B5EF4-FFF2-40B4-BE49-F238E27FC236}">
                    <a16:creationId xmlns:a16="http://schemas.microsoft.com/office/drawing/2014/main" id="{86A1C945-ADAC-7341-ABF5-B4AB94B6B10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929" name="Straight Connector 36">
                <a:extLst>
                  <a:ext uri="{FF2B5EF4-FFF2-40B4-BE49-F238E27FC236}">
                    <a16:creationId xmlns:a16="http://schemas.microsoft.com/office/drawing/2014/main" id="{256924C2-E564-FB4B-B6F9-106DD42C6D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930" name="Straight Connector 37">
                <a:extLst>
                  <a:ext uri="{FF2B5EF4-FFF2-40B4-BE49-F238E27FC236}">
                    <a16:creationId xmlns:a16="http://schemas.microsoft.com/office/drawing/2014/main" id="{1EFE76EE-5444-C243-85F3-3699AC6E4E3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931" name="Straight Connector 38">
                <a:extLst>
                  <a:ext uri="{FF2B5EF4-FFF2-40B4-BE49-F238E27FC236}">
                    <a16:creationId xmlns:a16="http://schemas.microsoft.com/office/drawing/2014/main" id="{F3A407F5-0489-D743-9B3D-F2DC2B9C76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932" name="Straight Connector 39">
                <a:extLst>
                  <a:ext uri="{FF2B5EF4-FFF2-40B4-BE49-F238E27FC236}">
                    <a16:creationId xmlns:a16="http://schemas.microsoft.com/office/drawing/2014/main" id="{A9DDFAAD-E5F0-F646-AF72-2CFE55EB789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933" name="Straight Connector 40">
                <a:extLst>
                  <a:ext uri="{FF2B5EF4-FFF2-40B4-BE49-F238E27FC236}">
                    <a16:creationId xmlns:a16="http://schemas.microsoft.com/office/drawing/2014/main" id="{232CEF7D-7F1F-0D4A-A543-4FDF8F51B1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934" name="Straight Connector 41">
                <a:extLst>
                  <a:ext uri="{FF2B5EF4-FFF2-40B4-BE49-F238E27FC236}">
                    <a16:creationId xmlns:a16="http://schemas.microsoft.com/office/drawing/2014/main" id="{53106C50-3569-2C4F-B68B-4CE124C7719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2935" name="TextBox 42">
                <a:extLst>
                  <a:ext uri="{FF2B5EF4-FFF2-40B4-BE49-F238E27FC236}">
                    <a16:creationId xmlns:a16="http://schemas.microsoft.com/office/drawing/2014/main" id="{C51CA1E5-2BE4-AE46-B902-2D7F6E6E5C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4380" y="1899568"/>
                <a:ext cx="297678" cy="164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sp>
        <p:nvSpPr>
          <p:cNvPr id="122884" name="Rectangle 45">
            <a:extLst>
              <a:ext uri="{FF2B5EF4-FFF2-40B4-BE49-F238E27FC236}">
                <a16:creationId xmlns:a16="http://schemas.microsoft.com/office/drawing/2014/main" id="{AD291806-D275-A04E-A7D2-008040818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0" y="4784725"/>
            <a:ext cx="622300" cy="495300"/>
          </a:xfrm>
          <a:prstGeom prst="rect">
            <a:avLst/>
          </a:prstGeom>
          <a:solidFill>
            <a:srgbClr val="DA581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885" name="Rectangle 46">
            <a:extLst>
              <a:ext uri="{FF2B5EF4-FFF2-40B4-BE49-F238E27FC236}">
                <a16:creationId xmlns:a16="http://schemas.microsoft.com/office/drawing/2014/main" id="{BC29C1EB-F767-2D48-A28D-B7EDD011C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772025"/>
            <a:ext cx="622300" cy="495300"/>
          </a:xfrm>
          <a:prstGeom prst="rect">
            <a:avLst/>
          </a:prstGeom>
          <a:solidFill>
            <a:srgbClr val="FFAF1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886" name="Rectangle 47">
            <a:extLst>
              <a:ext uri="{FF2B5EF4-FFF2-40B4-BE49-F238E27FC236}">
                <a16:creationId xmlns:a16="http://schemas.microsoft.com/office/drawing/2014/main" id="{72AEC52D-3A33-C845-8043-3F6294117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3" y="5475288"/>
            <a:ext cx="622300" cy="495300"/>
          </a:xfrm>
          <a:prstGeom prst="rect">
            <a:avLst/>
          </a:prstGeom>
          <a:solidFill>
            <a:srgbClr val="AEC3F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887" name="Rectangle 48">
            <a:extLst>
              <a:ext uri="{FF2B5EF4-FFF2-40B4-BE49-F238E27FC236}">
                <a16:creationId xmlns:a16="http://schemas.microsoft.com/office/drawing/2014/main" id="{86764ABF-4C89-7D41-BAB0-32B0417DB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3" y="4932363"/>
            <a:ext cx="228600" cy="2159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888" name="Rectangle 49">
            <a:extLst>
              <a:ext uri="{FF2B5EF4-FFF2-40B4-BE49-F238E27FC236}">
                <a16:creationId xmlns:a16="http://schemas.microsoft.com/office/drawing/2014/main" id="{FD688C36-93AC-5B4C-B473-2B25A136A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932363"/>
            <a:ext cx="228600" cy="2159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889" name="TextBox 50">
            <a:extLst>
              <a:ext uri="{FF2B5EF4-FFF2-40B4-BE49-F238E27FC236}">
                <a16:creationId xmlns:a16="http://schemas.microsoft.com/office/drawing/2014/main" id="{9FA0125F-88BB-654A-A6D6-6DB5190E1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4805363"/>
            <a:ext cx="3295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= instruction stream decode</a:t>
            </a:r>
          </a:p>
        </p:txBody>
      </p:sp>
      <p:sp>
        <p:nvSpPr>
          <p:cNvPr id="122890" name="TextBox 51">
            <a:extLst>
              <a:ext uri="{FF2B5EF4-FFF2-40B4-BE49-F238E27FC236}">
                <a16:creationId xmlns:a16="http://schemas.microsoft.com/office/drawing/2014/main" id="{3F3EFD03-431A-3F47-8DC0-AE8BAF064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4752975"/>
            <a:ext cx="3884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= data-parallel (SIMD) func. unit,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control shared across 8 units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22891" name="TextBox 52">
            <a:extLst>
              <a:ext uri="{FF2B5EF4-FFF2-40B4-BE49-F238E27FC236}">
                <a16:creationId xmlns:a16="http://schemas.microsoft.com/office/drawing/2014/main" id="{24AF32E1-CF0B-FB4D-B84C-D2A5C32CE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5518150"/>
            <a:ext cx="3270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= execution context storage </a:t>
            </a:r>
          </a:p>
        </p:txBody>
      </p:sp>
      <p:sp>
        <p:nvSpPr>
          <p:cNvPr id="122892" name="Rectangle 53">
            <a:extLst>
              <a:ext uri="{FF2B5EF4-FFF2-40B4-BE49-F238E27FC236}">
                <a16:creationId xmlns:a16="http://schemas.microsoft.com/office/drawing/2014/main" id="{2510DF11-8B39-3144-AD80-80213E2DE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5589588"/>
            <a:ext cx="228600" cy="2159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893" name="Rectangle 54">
            <a:extLst>
              <a:ext uri="{FF2B5EF4-FFF2-40B4-BE49-F238E27FC236}">
                <a16:creationId xmlns:a16="http://schemas.microsoft.com/office/drawing/2014/main" id="{3581C1EB-7D44-4042-AB24-705E61978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5895975"/>
            <a:ext cx="228600" cy="2159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2894" name="TextBox 55">
            <a:extLst>
              <a:ext uri="{FF2B5EF4-FFF2-40B4-BE49-F238E27FC236}">
                <a16:creationId xmlns:a16="http://schemas.microsoft.com/office/drawing/2014/main" id="{AFB4B847-7F57-C045-921C-9FC57F595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5500688"/>
            <a:ext cx="1827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= multiply-add</a:t>
            </a:r>
          </a:p>
        </p:txBody>
      </p:sp>
      <p:sp>
        <p:nvSpPr>
          <p:cNvPr id="122895" name="TextBox 56">
            <a:extLst>
              <a:ext uri="{FF2B5EF4-FFF2-40B4-BE49-F238E27FC236}">
                <a16:creationId xmlns:a16="http://schemas.microsoft.com/office/drawing/2014/main" id="{BDD07B8C-C4F0-5849-9335-C39F90EC3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5795963"/>
            <a:ext cx="1339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= multiply</a:t>
            </a:r>
          </a:p>
        </p:txBody>
      </p:sp>
      <p:cxnSp>
        <p:nvCxnSpPr>
          <p:cNvPr id="122896" name="Straight Arrow Connector 59">
            <a:extLst>
              <a:ext uri="{FF2B5EF4-FFF2-40B4-BE49-F238E27FC236}">
                <a16:creationId xmlns:a16="http://schemas.microsoft.com/office/drawing/2014/main" id="{3B673D61-AB7F-3547-9EB9-C9F190E86B5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919663" y="3876675"/>
            <a:ext cx="1457325" cy="14288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897" name="TextBox 58">
            <a:extLst>
              <a:ext uri="{FF2B5EF4-FFF2-40B4-BE49-F238E27FC236}">
                <a16:creationId xmlns:a16="http://schemas.microsoft.com/office/drawing/2014/main" id="{A5FB0482-336D-8A41-9173-D6A2219B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3206750"/>
            <a:ext cx="23510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64 KB of storage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for thread contexts (registers)</a:t>
            </a:r>
          </a:p>
        </p:txBody>
      </p:sp>
      <p:sp>
        <p:nvSpPr>
          <p:cNvPr id="122898" name="TextBox 57">
            <a:extLst>
              <a:ext uri="{FF2B5EF4-FFF2-40B4-BE49-F238E27FC236}">
                <a16:creationId xmlns:a16="http://schemas.microsoft.com/office/drawing/2014/main" id="{F389A453-6E20-9243-80E5-91224234C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Kayvon Fatahalian</a:t>
            </a:r>
          </a:p>
        </p:txBody>
      </p:sp>
    </p:spTree>
    <p:extLst>
      <p:ext uri="{BB962C8B-B14F-4D97-AF65-F5344CB8AC3E}">
        <p14:creationId xmlns:p14="http://schemas.microsoft.com/office/powerpoint/2010/main" val="74976763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ED296681-EBE9-4F9B-9170-2C69E7F9A4D0}"/>
              </a:ext>
            </a:extLst>
          </p:cNvPr>
          <p:cNvSpPr/>
          <p:nvPr/>
        </p:nvSpPr>
        <p:spPr bwMode="auto">
          <a:xfrm>
            <a:off x="2581196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5446F0-67BD-4BAE-83EA-D04F521C5B77}"/>
              </a:ext>
            </a:extLst>
          </p:cNvPr>
          <p:cNvSpPr/>
          <p:nvPr/>
        </p:nvSpPr>
        <p:spPr bwMode="auto">
          <a:xfrm>
            <a:off x="228600" y="1352694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2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407" name="Rectangle 48">
            <a:extLst>
              <a:ext uri="{FF2B5EF4-FFF2-40B4-BE49-F238E27FC236}">
                <a16:creationId xmlns:a16="http://schemas.microsoft.com/office/drawing/2014/main" id="{27B534A0-1731-4C7B-AC8C-3E952B8E9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8" name="Rectangle 29">
            <a:extLst>
              <a:ext uri="{FF2B5EF4-FFF2-40B4-BE49-F238E27FC236}">
                <a16:creationId xmlns:a16="http://schemas.microsoft.com/office/drawing/2014/main" id="{19AE8AE4-23C5-411E-A72A-CF7583142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" name="Rectangle 48">
            <a:extLst>
              <a:ext uri="{FF2B5EF4-FFF2-40B4-BE49-F238E27FC236}">
                <a16:creationId xmlns:a16="http://schemas.microsoft.com/office/drawing/2014/main" id="{D60C497F-5863-432A-872C-7CC5B7AB8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0" name="Rectangle 48">
            <a:extLst>
              <a:ext uri="{FF2B5EF4-FFF2-40B4-BE49-F238E27FC236}">
                <a16:creationId xmlns:a16="http://schemas.microsoft.com/office/drawing/2014/main" id="{259E1573-4CCB-4122-9F76-DDF3F9C6E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1" name="Rectangle 48">
            <a:extLst>
              <a:ext uri="{FF2B5EF4-FFF2-40B4-BE49-F238E27FC236}">
                <a16:creationId xmlns:a16="http://schemas.microsoft.com/office/drawing/2014/main" id="{E7AD8661-72B6-434D-BAAE-A37760DEA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2" name="Rectangle 48">
            <a:extLst>
              <a:ext uri="{FF2B5EF4-FFF2-40B4-BE49-F238E27FC236}">
                <a16:creationId xmlns:a16="http://schemas.microsoft.com/office/drawing/2014/main" id="{FFDF3ED4-98B5-48BE-80CC-22D8F973F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3" name="Rectangle 48">
            <a:extLst>
              <a:ext uri="{FF2B5EF4-FFF2-40B4-BE49-F238E27FC236}">
                <a16:creationId xmlns:a16="http://schemas.microsoft.com/office/drawing/2014/main" id="{B05C23C0-D121-4693-B294-D836B1DE4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466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aphicFrame>
        <p:nvGraphicFramePr>
          <p:cNvPr id="423" name="Table 422">
            <a:extLst>
              <a:ext uri="{FF2B5EF4-FFF2-40B4-BE49-F238E27FC236}">
                <a16:creationId xmlns:a16="http://schemas.microsoft.com/office/drawing/2014/main" id="{FD847E71-6207-4B61-AC4A-DDC9BE9D03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04019-FA59-4979-BB4D-91648E56C1C7}"/>
              </a:ext>
            </a:extLst>
          </p:cNvPr>
          <p:cNvSpPr txBox="1"/>
          <p:nvPr/>
        </p:nvSpPr>
        <p:spPr>
          <a:xfrm>
            <a:off x="1784298" y="3308679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E71FD-44E9-4493-98CE-3F14C93163FC}"/>
              </a:ext>
            </a:extLst>
          </p:cNvPr>
          <p:cNvSpPr/>
          <p:nvPr/>
        </p:nvSpPr>
        <p:spPr bwMode="auto">
          <a:xfrm>
            <a:off x="654050" y="1349519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5C0AF8-05E0-492D-B985-0AD44F5740B8}"/>
              </a:ext>
            </a:extLst>
          </p:cNvPr>
          <p:cNvSpPr txBox="1"/>
          <p:nvPr/>
        </p:nvSpPr>
        <p:spPr>
          <a:xfrm>
            <a:off x="1784298" y="3560630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AF5D5D-EEE3-4FC2-9AA3-2A79BEEFD85F}"/>
              </a:ext>
            </a:extLst>
          </p:cNvPr>
          <p:cNvCxnSpPr>
            <a:cxnSpLocks/>
          </p:cNvCxnSpPr>
          <p:nvPr/>
        </p:nvCxnSpPr>
        <p:spPr bwMode="auto">
          <a:xfrm flipH="1">
            <a:off x="543750" y="1607104"/>
            <a:ext cx="237114" cy="174569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30CEDE1-448C-433D-9B90-64EFB93E1996}"/>
              </a:ext>
            </a:extLst>
          </p:cNvPr>
          <p:cNvSpPr/>
          <p:nvPr/>
        </p:nvSpPr>
        <p:spPr bwMode="auto">
          <a:xfrm>
            <a:off x="4038601" y="961488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Step 2: Access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the Register Alias Table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420CFD-7C0E-4B5F-9946-59FF0245E8A4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600" y="1607869"/>
            <a:ext cx="546675" cy="201203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40AFB291-F701-4D75-87B8-648662447F51}"/>
              </a:ext>
            </a:extLst>
          </p:cNvPr>
          <p:cNvSpPr/>
          <p:nvPr/>
        </p:nvSpPr>
        <p:spPr bwMode="auto">
          <a:xfrm>
            <a:off x="4038600" y="1335395"/>
            <a:ext cx="4795578" cy="320040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Step 3: Put source registers into reservation station x.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AF2AF4-CDD1-41D2-A5C7-BB1937836236}"/>
              </a:ext>
            </a:extLst>
          </p:cNvPr>
          <p:cNvSpPr txBox="1"/>
          <p:nvPr/>
        </p:nvSpPr>
        <p:spPr>
          <a:xfrm>
            <a:off x="965090" y="330464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E9F0F7-1862-4CAA-AF7F-8BED221B58CE}"/>
              </a:ext>
            </a:extLst>
          </p:cNvPr>
          <p:cNvSpPr txBox="1"/>
          <p:nvPr/>
        </p:nvSpPr>
        <p:spPr>
          <a:xfrm>
            <a:off x="968598" y="3561869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0C6941-F685-4F37-9385-F51FC7A304B8}"/>
              </a:ext>
            </a:extLst>
          </p:cNvPr>
          <p:cNvSpPr txBox="1"/>
          <p:nvPr/>
        </p:nvSpPr>
        <p:spPr>
          <a:xfrm>
            <a:off x="6418138" y="3702685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A9D336-5450-4EEB-BCA2-393268A790BA}"/>
              </a:ext>
            </a:extLst>
          </p:cNvPr>
          <p:cNvSpPr txBox="1"/>
          <p:nvPr/>
        </p:nvSpPr>
        <p:spPr>
          <a:xfrm>
            <a:off x="7569944" y="3702685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30AAF8-1531-4E8F-8F85-74914F18202E}"/>
              </a:ext>
            </a:extLst>
          </p:cNvPr>
          <p:cNvSpPr/>
          <p:nvPr/>
        </p:nvSpPr>
        <p:spPr bwMode="auto">
          <a:xfrm>
            <a:off x="1776041" y="1348597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17F80AF9-7888-462A-86C0-05416C7D9139}"/>
              </a:ext>
            </a:extLst>
          </p:cNvPr>
          <p:cNvSpPr/>
          <p:nvPr/>
        </p:nvSpPr>
        <p:spPr bwMode="auto">
          <a:xfrm>
            <a:off x="4038600" y="1705341"/>
            <a:ext cx="4795577" cy="320040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Step 4: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Rename destination register R3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x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A13AD9-4ED5-4741-93BC-E431E800451D}"/>
              </a:ext>
            </a:extLst>
          </p:cNvPr>
          <p:cNvSpPr txBox="1"/>
          <p:nvPr/>
        </p:nvSpPr>
        <p:spPr>
          <a:xfrm>
            <a:off x="923942" y="3823479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AD2886-1D63-4A5F-8D71-D3C7A8ACFC42}"/>
              </a:ext>
            </a:extLst>
          </p:cNvPr>
          <p:cNvSpPr txBox="1"/>
          <p:nvPr/>
        </p:nvSpPr>
        <p:spPr>
          <a:xfrm>
            <a:off x="1381123" y="3823479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x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C460F2-6FBE-4EC1-9A6F-C471108D2551}"/>
              </a:ext>
            </a:extLst>
          </p:cNvPr>
          <p:cNvCxnSpPr>
            <a:cxnSpLocks/>
            <a:stCxn id="77" idx="1"/>
          </p:cNvCxnSpPr>
          <p:nvPr/>
        </p:nvCxnSpPr>
        <p:spPr bwMode="auto">
          <a:xfrm flipH="1">
            <a:off x="662307" y="1474597"/>
            <a:ext cx="1113734" cy="2419611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C3C2A707-EBF4-4C40-BC83-AEEA7AA6D3C0}"/>
              </a:ext>
            </a:extLst>
          </p:cNvPr>
          <p:cNvSpPr/>
          <p:nvPr/>
        </p:nvSpPr>
        <p:spPr bwMode="auto">
          <a:xfrm>
            <a:off x="4040700" y="2125472"/>
            <a:ext cx="4795577" cy="743607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R3 is now renamed to x.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Its new value will produced by the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reservation station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 is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identified by tag x.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B1769D-2F7A-4088-B90E-6DDE1C45CC11}"/>
              </a:ext>
            </a:extLst>
          </p:cNvPr>
          <p:cNvSpPr txBox="1"/>
          <p:nvPr/>
        </p:nvSpPr>
        <p:spPr>
          <a:xfrm>
            <a:off x="1755165" y="3823479"/>
            <a:ext cx="48463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FCD5CAB-EC1D-4A6D-8222-B0DF58A56ACF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3256793"/>
            <a:ext cx="4517818" cy="170202"/>
          </a:xfrm>
          <a:prstGeom prst="bentConnector4">
            <a:avLst>
              <a:gd name="adj1" fmla="val 10785"/>
              <a:gd name="adj2" fmla="val 170886"/>
            </a:avLst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8844277-6775-4990-BC09-24962429A4A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23198" y="3256793"/>
            <a:ext cx="5656691" cy="423392"/>
          </a:xfrm>
          <a:prstGeom prst="bentConnector4">
            <a:avLst>
              <a:gd name="adj1" fmla="val 6107"/>
              <a:gd name="adj2" fmla="val 153993"/>
            </a:avLst>
          </a:prstGeom>
          <a:ln w="28575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Process 187">
            <a:extLst>
              <a:ext uri="{FF2B5EF4-FFF2-40B4-BE49-F238E27FC236}">
                <a16:creationId xmlns:a16="http://schemas.microsoft.com/office/drawing/2014/main" id="{1A4C3F08-BC2A-164E-B1B2-61FEB4406340}"/>
              </a:ext>
            </a:extLst>
          </p:cNvPr>
          <p:cNvSpPr/>
          <p:nvPr/>
        </p:nvSpPr>
        <p:spPr bwMode="auto">
          <a:xfrm>
            <a:off x="3126105" y="6056794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MUL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x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2" name="Flowchart: Process 11">
            <a:extLst>
              <a:ext uri="{FF2B5EF4-FFF2-40B4-BE49-F238E27FC236}">
                <a16:creationId xmlns:a16="http://schemas.microsoft.com/office/drawing/2014/main" id="{89065568-9BC0-C341-9C53-1CE180C5DEC0}"/>
              </a:ext>
            </a:extLst>
          </p:cNvPr>
          <p:cNvSpPr/>
          <p:nvPr/>
        </p:nvSpPr>
        <p:spPr bwMode="auto">
          <a:xfrm>
            <a:off x="4038600" y="539307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Step 1: Check if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 reservation station available. Yes: x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3" name="Flowchart: Process 54">
            <a:extLst>
              <a:ext uri="{FF2B5EF4-FFF2-40B4-BE49-F238E27FC236}">
                <a16:creationId xmlns:a16="http://schemas.microsoft.com/office/drawing/2014/main" id="{08FDFED5-C862-5848-A836-0AAFDD7E50EC}"/>
              </a:ext>
            </a:extLst>
          </p:cNvPr>
          <p:cNvSpPr/>
          <p:nvPr/>
        </p:nvSpPr>
        <p:spPr bwMode="auto">
          <a:xfrm>
            <a:off x="4038600" y="56999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0432FF"/>
                </a:solidFill>
                <a:latin typeface="Arial" pitchFamily="34" charset="0"/>
              </a:rPr>
              <a:t>MUL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gets decoded and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alloc</a:t>
            </a:r>
            <a:r>
              <a:rPr lang="en-US" sz="1500" dirty="0" err="1">
                <a:solidFill>
                  <a:srgbClr val="0432FF"/>
                </a:solidFill>
                <a:latin typeface="Arial" pitchFamily="34" charset="0"/>
              </a:rPr>
              <a:t>ated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into RS x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7477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093 L 0.16042 -0.00186 L 0.16111 -0.0426 L 0.6 -0.0426 L 0.60069 -0.02871 L 0.55694 0.05648 " pathEditMode="relative" rAng="0" ptsTypes="AAAAAA">
                                      <p:cBhvr>
                                        <p:cTn id="5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74" y="78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185 L 0.06858 -0.00278 L 0.06858 -0.0463 L 0.51024 -0.0463 L 0.50955 -0.03148 L 0.54566 0.05648 " pathEditMode="relative" rAng="0" ptsTypes="AAAAAA">
                                      <p:cBhvr>
                                        <p:cTn id="5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4375 3.7037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85 L 0.14444 0.00046 L 0.14444 -0.09468 L 0.72552 -0.09399 L 0.72552 -0.06621 L 0.68246 0.0199 " pathEditMode="relative" rAng="0" ptsTypes="AAAAAA">
                                      <p:cBhvr>
                                        <p:cTn id="9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5" y="-39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209 L 0.04722 0.00116 C 0.04757 -0.03125 0.04757 -0.06412 0.04792 -0.09652 L 0.62917 -0.09606 L 0.62847 -0.06458 L 0.67188 0.02014 " pathEditMode="relative" rAng="0" ptsTypes="AAAAAA">
                                      <p:cBhvr>
                                        <p:cTn id="9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67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3" grpId="0" animBg="1"/>
      <p:bldP spid="3" grpId="1" animBg="1"/>
      <p:bldP spid="407" grpId="0"/>
      <p:bldP spid="409" grpId="0"/>
      <p:bldP spid="5" grpId="0"/>
      <p:bldP spid="5" grpId="1"/>
      <p:bldP spid="7" grpId="0" animBg="1"/>
      <p:bldP spid="7" grpId="1" animBg="1"/>
      <p:bldP spid="7" grpId="2" animBg="1"/>
      <p:bldP spid="48" grpId="0"/>
      <p:bldP spid="48" grpId="1"/>
      <p:bldP spid="12" grpId="0" animBg="1"/>
      <p:bldP spid="71" grpId="0" animBg="1"/>
      <p:bldP spid="72" grpId="0"/>
      <p:bldP spid="72" grpId="1"/>
      <p:bldP spid="73" grpId="0"/>
      <p:bldP spid="73" grpId="1"/>
      <p:bldP spid="75" grpId="0"/>
      <p:bldP spid="76" grpId="0"/>
      <p:bldP spid="77" grpId="0" animBg="1"/>
      <p:bldP spid="77" grpId="1" animBg="1"/>
      <p:bldP spid="82" grpId="0" animBg="1"/>
      <p:bldP spid="83" grpId="0" animBg="1"/>
      <p:bldP spid="84" grpId="0" animBg="1"/>
      <p:bldP spid="88" grpId="0" animBg="1"/>
      <p:bldP spid="89" grpId="0" animBg="1"/>
      <p:bldP spid="60" grpId="0" animBg="1"/>
      <p:bldP spid="62" grpId="0" animBg="1"/>
      <p:bldP spid="6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5D934C10-3042-FB47-8F9E-A658C4BB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NVIDIA GeForce GTX 285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core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4930" name="Slide Number Placeholder 4">
            <a:extLst>
              <a:ext uri="{FF2B5EF4-FFF2-40B4-BE49-F238E27FC236}">
                <a16:creationId xmlns:a16="http://schemas.microsoft.com/office/drawing/2014/main" id="{21B868F2-32FE-7343-AFC6-F18545157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2420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C2856E-1EF3-6946-931E-10D1977E0F4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4931" name="Group 43">
            <a:extLst>
              <a:ext uri="{FF2B5EF4-FFF2-40B4-BE49-F238E27FC236}">
                <a16:creationId xmlns:a16="http://schemas.microsoft.com/office/drawing/2014/main" id="{2D3E500A-0982-0047-BE29-847777A06F35}"/>
              </a:ext>
            </a:extLst>
          </p:cNvPr>
          <p:cNvGrpSpPr>
            <a:grpSpLocks/>
          </p:cNvGrpSpPr>
          <p:nvPr/>
        </p:nvGrpSpPr>
        <p:grpSpPr bwMode="auto">
          <a:xfrm>
            <a:off x="942975" y="1384300"/>
            <a:ext cx="4378325" cy="2952750"/>
            <a:chOff x="3803438" y="3041984"/>
            <a:chExt cx="1114185" cy="7514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4F8A88-ADC6-7D4D-A476-302BBBD63726}"/>
                </a:ext>
              </a:extLst>
            </p:cNvPr>
            <p:cNvSpPr/>
            <p:nvPr/>
          </p:nvSpPr>
          <p:spPr bwMode="auto">
            <a:xfrm>
              <a:off x="3803438" y="3041984"/>
              <a:ext cx="1114185" cy="75141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24937" name="Rectangle 7">
              <a:extLst>
                <a:ext uri="{FF2B5EF4-FFF2-40B4-BE49-F238E27FC236}">
                  <a16:creationId xmlns:a16="http://schemas.microsoft.com/office/drawing/2014/main" id="{064E75A6-4372-5141-9488-4B9952B53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475" y="3091609"/>
              <a:ext cx="698111" cy="137160"/>
            </a:xfrm>
            <a:prstGeom prst="rect">
              <a:avLst/>
            </a:prstGeom>
            <a:solidFill>
              <a:srgbClr val="DA581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38" name="Rectangle 8">
              <a:extLst>
                <a:ext uri="{FF2B5EF4-FFF2-40B4-BE49-F238E27FC236}">
                  <a16:creationId xmlns:a16="http://schemas.microsoft.com/office/drawing/2014/main" id="{8E312E78-FF2D-E242-859F-38F56D8E0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724" y="3608042"/>
              <a:ext cx="1015612" cy="137160"/>
            </a:xfrm>
            <a:prstGeom prst="rect">
              <a:avLst/>
            </a:prstGeom>
            <a:solidFill>
              <a:srgbClr val="AEC3F5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39" name="Rectangle 9">
              <a:extLst>
                <a:ext uri="{FF2B5EF4-FFF2-40B4-BE49-F238E27FC236}">
                  <a16:creationId xmlns:a16="http://schemas.microsoft.com/office/drawing/2014/main" id="{C5C2F547-8410-5647-9347-E6B827C83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421" y="3266850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0" name="Rectangle 10">
              <a:extLst>
                <a:ext uri="{FF2B5EF4-FFF2-40B4-BE49-F238E27FC236}">
                  <a16:creationId xmlns:a16="http://schemas.microsoft.com/office/drawing/2014/main" id="{A2B5550A-0F07-A841-B7C8-DB73A0289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7456" y="3303641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1" name="Rectangle 11">
              <a:extLst>
                <a:ext uri="{FF2B5EF4-FFF2-40B4-BE49-F238E27FC236}">
                  <a16:creationId xmlns:a16="http://schemas.microsoft.com/office/drawing/2014/main" id="{D185A333-4145-4F4D-AAAF-7686E4057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531" y="3303641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2" name="Rectangle 12">
              <a:extLst>
                <a:ext uri="{FF2B5EF4-FFF2-40B4-BE49-F238E27FC236}">
                  <a16:creationId xmlns:a16="http://schemas.microsoft.com/office/drawing/2014/main" id="{A7A0ED36-1D6B-6A48-8704-4AA667BB6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946" y="3266850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3" name="Rectangle 13">
              <a:extLst>
                <a:ext uri="{FF2B5EF4-FFF2-40B4-BE49-F238E27FC236}">
                  <a16:creationId xmlns:a16="http://schemas.microsoft.com/office/drawing/2014/main" id="{32F6B717-7D6A-E54B-965F-E55D3C6AD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981" y="3303641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4" name="Rectangle 14">
              <a:extLst>
                <a:ext uri="{FF2B5EF4-FFF2-40B4-BE49-F238E27FC236}">
                  <a16:creationId xmlns:a16="http://schemas.microsoft.com/office/drawing/2014/main" id="{CA275385-FAE6-E944-BF6E-C2A47F634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056" y="3303641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5" name="Rectangle 15">
              <a:extLst>
                <a:ext uri="{FF2B5EF4-FFF2-40B4-BE49-F238E27FC236}">
                  <a16:creationId xmlns:a16="http://schemas.microsoft.com/office/drawing/2014/main" id="{C32FFEBD-7BAF-D344-9DED-314A6EA59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471" y="3266850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6" name="Rectangle 16">
              <a:extLst>
                <a:ext uri="{FF2B5EF4-FFF2-40B4-BE49-F238E27FC236}">
                  <a16:creationId xmlns:a16="http://schemas.microsoft.com/office/drawing/2014/main" id="{F5D7182C-8E43-814E-8A6A-805AE8376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506" y="3303641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7" name="Rectangle 17">
              <a:extLst>
                <a:ext uri="{FF2B5EF4-FFF2-40B4-BE49-F238E27FC236}">
                  <a16:creationId xmlns:a16="http://schemas.microsoft.com/office/drawing/2014/main" id="{AD2F5C0F-9B9F-9241-8363-FFB7E549C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581" y="3303641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8" name="Rectangle 18">
              <a:extLst>
                <a:ext uri="{FF2B5EF4-FFF2-40B4-BE49-F238E27FC236}">
                  <a16:creationId xmlns:a16="http://schemas.microsoft.com/office/drawing/2014/main" id="{80AA5839-1CC1-7544-883D-D00DE4336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996" y="3266850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49" name="Rectangle 19">
              <a:extLst>
                <a:ext uri="{FF2B5EF4-FFF2-40B4-BE49-F238E27FC236}">
                  <a16:creationId xmlns:a16="http://schemas.microsoft.com/office/drawing/2014/main" id="{8EA27361-8238-3446-8F1F-D3769F7D8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031" y="3303641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0" name="Rectangle 20">
              <a:extLst>
                <a:ext uri="{FF2B5EF4-FFF2-40B4-BE49-F238E27FC236}">
                  <a16:creationId xmlns:a16="http://schemas.microsoft.com/office/drawing/2014/main" id="{5713FC23-ABB1-034F-B0BE-AF28541BE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106" y="3303641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1" name="Rectangle 21">
              <a:extLst>
                <a:ext uri="{FF2B5EF4-FFF2-40B4-BE49-F238E27FC236}">
                  <a16:creationId xmlns:a16="http://schemas.microsoft.com/office/drawing/2014/main" id="{99E837FB-49CB-8747-A76E-4E027B352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2421" y="3435125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2" name="Rectangle 22">
              <a:extLst>
                <a:ext uri="{FF2B5EF4-FFF2-40B4-BE49-F238E27FC236}">
                  <a16:creationId xmlns:a16="http://schemas.microsoft.com/office/drawing/2014/main" id="{322B7898-6EF3-7949-924F-B4A1A56F6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7456" y="3471916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3" name="Rectangle 23">
              <a:extLst>
                <a:ext uri="{FF2B5EF4-FFF2-40B4-BE49-F238E27FC236}">
                  <a16:creationId xmlns:a16="http://schemas.microsoft.com/office/drawing/2014/main" id="{5D69A19C-6CF9-2F46-97F8-CC8CF01C2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531" y="3471916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4" name="Rectangle 24">
              <a:extLst>
                <a:ext uri="{FF2B5EF4-FFF2-40B4-BE49-F238E27FC236}">
                  <a16:creationId xmlns:a16="http://schemas.microsoft.com/office/drawing/2014/main" id="{F3E4FE63-7ABD-574A-82D9-D4D97616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946" y="3435125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5" name="Rectangle 25">
              <a:extLst>
                <a:ext uri="{FF2B5EF4-FFF2-40B4-BE49-F238E27FC236}">
                  <a16:creationId xmlns:a16="http://schemas.microsoft.com/office/drawing/2014/main" id="{4EB2FF80-6124-A04F-BB04-E49C7FF66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981" y="3471916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6" name="Rectangle 26">
              <a:extLst>
                <a:ext uri="{FF2B5EF4-FFF2-40B4-BE49-F238E27FC236}">
                  <a16:creationId xmlns:a16="http://schemas.microsoft.com/office/drawing/2014/main" id="{936339DF-5468-174A-A932-C92B3ABAB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056" y="3471916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7" name="Rectangle 27">
              <a:extLst>
                <a:ext uri="{FF2B5EF4-FFF2-40B4-BE49-F238E27FC236}">
                  <a16:creationId xmlns:a16="http://schemas.microsoft.com/office/drawing/2014/main" id="{C7C1B31E-7F59-2C4E-9845-A4F70B737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471" y="3435125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8" name="Rectangle 28">
              <a:extLst>
                <a:ext uri="{FF2B5EF4-FFF2-40B4-BE49-F238E27FC236}">
                  <a16:creationId xmlns:a16="http://schemas.microsoft.com/office/drawing/2014/main" id="{00728049-ACD8-6E45-A834-C57135DD6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506" y="3471916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59" name="Rectangle 29">
              <a:extLst>
                <a:ext uri="{FF2B5EF4-FFF2-40B4-BE49-F238E27FC236}">
                  <a16:creationId xmlns:a16="http://schemas.microsoft.com/office/drawing/2014/main" id="{E8499EF3-0FD3-B94C-953E-80BA9C7ED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581" y="3471916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60" name="Rectangle 30">
              <a:extLst>
                <a:ext uri="{FF2B5EF4-FFF2-40B4-BE49-F238E27FC236}">
                  <a16:creationId xmlns:a16="http://schemas.microsoft.com/office/drawing/2014/main" id="{741FA145-3130-F54F-80E6-75BE46F6F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996" y="3435125"/>
              <a:ext cx="225644" cy="137083"/>
            </a:xfrm>
            <a:prstGeom prst="rect">
              <a:avLst/>
            </a:prstGeom>
            <a:solidFill>
              <a:srgbClr val="FFAF1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61" name="Rectangle 31">
              <a:extLst>
                <a:ext uri="{FF2B5EF4-FFF2-40B4-BE49-F238E27FC236}">
                  <a16:creationId xmlns:a16="http://schemas.microsoft.com/office/drawing/2014/main" id="{5F691400-C3EA-734A-9D03-AA79C9AB2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031" y="3471916"/>
              <a:ext cx="63500" cy="63500"/>
            </a:xfrm>
            <a:prstGeom prst="rect">
              <a:avLst/>
            </a:prstGeom>
            <a:solidFill>
              <a:srgbClr val="FFF25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962" name="Rectangle 32">
              <a:extLst>
                <a:ext uri="{FF2B5EF4-FFF2-40B4-BE49-F238E27FC236}">
                  <a16:creationId xmlns:a16="http://schemas.microsoft.com/office/drawing/2014/main" id="{FA1967AA-1E13-8B46-B510-FD146835E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0106" y="3471916"/>
              <a:ext cx="63500" cy="63500"/>
            </a:xfrm>
            <a:prstGeom prst="rect">
              <a:avLst/>
            </a:prstGeom>
            <a:solidFill>
              <a:srgbClr val="4292B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4963" name="Group 924">
              <a:extLst>
                <a:ext uri="{FF2B5EF4-FFF2-40B4-BE49-F238E27FC236}">
                  <a16:creationId xmlns:a16="http://schemas.microsoft.com/office/drawing/2014/main" id="{DA4C9FB2-DE0B-E142-8836-A4B7F01171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5065" y="3557252"/>
              <a:ext cx="826293" cy="182442"/>
              <a:chOff x="656433" y="1899568"/>
              <a:chExt cx="826293" cy="182442"/>
            </a:xfrm>
          </p:grpSpPr>
          <p:cxnSp>
            <p:nvCxnSpPr>
              <p:cNvPr id="124964" name="Straight Connector 34">
                <a:extLst>
                  <a:ext uri="{FF2B5EF4-FFF2-40B4-BE49-F238E27FC236}">
                    <a16:creationId xmlns:a16="http://schemas.microsoft.com/office/drawing/2014/main" id="{33A25D29-CA5C-C541-8E43-2A47C3AC517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965" name="Straight Connector 35">
                <a:extLst>
                  <a:ext uri="{FF2B5EF4-FFF2-40B4-BE49-F238E27FC236}">
                    <a16:creationId xmlns:a16="http://schemas.microsoft.com/office/drawing/2014/main" id="{09B5B17A-898A-DF4C-8102-A734227042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966" name="Straight Connector 36">
                <a:extLst>
                  <a:ext uri="{FF2B5EF4-FFF2-40B4-BE49-F238E27FC236}">
                    <a16:creationId xmlns:a16="http://schemas.microsoft.com/office/drawing/2014/main" id="{E5F2DD35-C608-5F40-B9D3-2AAB20398B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967" name="Straight Connector 37">
                <a:extLst>
                  <a:ext uri="{FF2B5EF4-FFF2-40B4-BE49-F238E27FC236}">
                    <a16:creationId xmlns:a16="http://schemas.microsoft.com/office/drawing/2014/main" id="{A6AAC788-A9F5-A146-B07C-2A300EF396E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968" name="Straight Connector 38">
                <a:extLst>
                  <a:ext uri="{FF2B5EF4-FFF2-40B4-BE49-F238E27FC236}">
                    <a16:creationId xmlns:a16="http://schemas.microsoft.com/office/drawing/2014/main" id="{7C76BF08-B7B0-9B4D-8F10-9BAFDFEABBE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969" name="Straight Connector 39">
                <a:extLst>
                  <a:ext uri="{FF2B5EF4-FFF2-40B4-BE49-F238E27FC236}">
                    <a16:creationId xmlns:a16="http://schemas.microsoft.com/office/drawing/2014/main" id="{E845E41E-0958-CA40-BBB3-CB0F128522F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970" name="Straight Connector 40">
                <a:extLst>
                  <a:ext uri="{FF2B5EF4-FFF2-40B4-BE49-F238E27FC236}">
                    <a16:creationId xmlns:a16="http://schemas.microsoft.com/office/drawing/2014/main" id="{6BECD608-D952-7E46-AB89-9E9FDBE1928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971" name="Straight Connector 41">
                <a:extLst>
                  <a:ext uri="{FF2B5EF4-FFF2-40B4-BE49-F238E27FC236}">
                    <a16:creationId xmlns:a16="http://schemas.microsoft.com/office/drawing/2014/main" id="{7AF42D2C-D6AA-BB41-A8C1-BB1AA7E7986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905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4972" name="TextBox 42">
                <a:extLst>
                  <a:ext uri="{FF2B5EF4-FFF2-40B4-BE49-F238E27FC236}">
                    <a16:creationId xmlns:a16="http://schemas.microsoft.com/office/drawing/2014/main" id="{92F53322-C2F3-1041-A455-50CE713790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4380" y="1899568"/>
                <a:ext cx="297678" cy="164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sp>
        <p:nvSpPr>
          <p:cNvPr id="124932" name="TextBox 57">
            <a:extLst>
              <a:ext uri="{FF2B5EF4-FFF2-40B4-BE49-F238E27FC236}">
                <a16:creationId xmlns:a16="http://schemas.microsoft.com/office/drawing/2014/main" id="{1A074C5F-0F69-8D47-846B-94BE78B2C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363" y="3206750"/>
            <a:ext cx="23510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64 KB of storage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Semibold"/>
                <a:ea typeface="ＭＳ Ｐゴシック" panose="020B0600070205080204" pitchFamily="34" charset="-128"/>
                <a:cs typeface="+mn-cs"/>
              </a:rPr>
              <a:t>for thread contexts (registers)</a:t>
            </a:r>
          </a:p>
        </p:txBody>
      </p:sp>
      <p:cxnSp>
        <p:nvCxnSpPr>
          <p:cNvPr id="124933" name="Straight Arrow Connector 59">
            <a:extLst>
              <a:ext uri="{FF2B5EF4-FFF2-40B4-BE49-F238E27FC236}">
                <a16:creationId xmlns:a16="http://schemas.microsoft.com/office/drawing/2014/main" id="{9BDF3ED7-88C0-7743-ABD9-2D8063ABC26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919663" y="3876675"/>
            <a:ext cx="1457325" cy="14288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934" name="Content Placeholder 2">
            <a:extLst>
              <a:ext uri="{FF2B5EF4-FFF2-40B4-BE49-F238E27FC236}">
                <a16:creationId xmlns:a16="http://schemas.microsoft.com/office/drawing/2014/main" id="{F18A2B9A-896A-354E-A958-F36FFECEF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532313"/>
            <a:ext cx="8839200" cy="191928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Groups of 32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threads</a:t>
            </a:r>
            <a:r>
              <a:rPr lang="en-US" altLang="en-US">
                <a:ea typeface="ＭＳ Ｐゴシック" panose="020B0600070205080204" pitchFamily="34" charset="-128"/>
              </a:rPr>
              <a:t> share instruction stream (each group is a Warp): they execute the same instruction on different data</a:t>
            </a:r>
          </a:p>
          <a:p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Up to 32 warps are interleaved in an FGMT manner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Up to 1024 thread contexts can be stored   </a:t>
            </a: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4935" name="TextBox 44">
            <a:extLst>
              <a:ext uri="{FF2B5EF4-FFF2-40B4-BE49-F238E27FC236}">
                <a16:creationId xmlns:a16="http://schemas.microsoft.com/office/drawing/2014/main" id="{F5215E77-C0D9-7F4F-B61E-6E5879A7D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Kayvon Fatahalian</a:t>
            </a:r>
          </a:p>
        </p:txBody>
      </p:sp>
    </p:spTree>
    <p:extLst>
      <p:ext uri="{BB962C8B-B14F-4D97-AF65-F5344CB8AC3E}">
        <p14:creationId xmlns:p14="http://schemas.microsoft.com/office/powerpoint/2010/main" val="2333078472"/>
      </p:ext>
    </p:extLst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981CB1C0-40FF-5841-969A-3FD276B4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NVIDIA GeForce GTX 285</a:t>
            </a:r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56D39DC0-872F-504F-9EF3-1BC44EC1DDC9}"/>
              </a:ext>
            </a:extLst>
          </p:cNvPr>
          <p:cNvSpPr/>
          <p:nvPr/>
        </p:nvSpPr>
        <p:spPr bwMode="auto">
          <a:xfrm>
            <a:off x="455613" y="1323975"/>
            <a:ext cx="3940175" cy="877888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ＭＳ Ｐゴシック" charset="-128"/>
              <a:cs typeface="+mn-cs"/>
            </a:endParaRPr>
          </a:p>
        </p:txBody>
      </p:sp>
      <p:grpSp>
        <p:nvGrpSpPr>
          <p:cNvPr id="126979" name="Group 1486">
            <a:extLst>
              <a:ext uri="{FF2B5EF4-FFF2-40B4-BE49-F238E27FC236}">
                <a16:creationId xmlns:a16="http://schemas.microsoft.com/office/drawing/2014/main" id="{8A6BA455-27C6-1A42-826F-BFE8893D3239}"/>
              </a:ext>
            </a:extLst>
          </p:cNvPr>
          <p:cNvGrpSpPr>
            <a:grpSpLocks/>
          </p:cNvGrpSpPr>
          <p:nvPr/>
        </p:nvGrpSpPr>
        <p:grpSpPr bwMode="auto">
          <a:xfrm>
            <a:off x="3940175" y="1393825"/>
            <a:ext cx="463550" cy="747713"/>
            <a:chOff x="3940698" y="1394549"/>
            <a:chExt cx="463081" cy="747517"/>
          </a:xfrm>
        </p:grpSpPr>
        <p:sp>
          <p:nvSpPr>
            <p:cNvPr id="133297" name="Rectangle 474">
              <a:extLst>
                <a:ext uri="{FF2B5EF4-FFF2-40B4-BE49-F238E27FC236}">
                  <a16:creationId xmlns:a16="http://schemas.microsoft.com/office/drawing/2014/main" id="{27444A82-BAB1-B041-A43E-6F78842D0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4141" y="1394549"/>
              <a:ext cx="336195" cy="747517"/>
            </a:xfrm>
            <a:prstGeom prst="rect">
              <a:avLst/>
            </a:prstGeom>
            <a:solidFill>
              <a:srgbClr val="8B9CC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98" name="TextBox 475">
              <a:extLst>
                <a:ext uri="{FF2B5EF4-FFF2-40B4-BE49-F238E27FC236}">
                  <a16:creationId xmlns:a16="http://schemas.microsoft.com/office/drawing/2014/main" id="{7A6618D7-86DD-204B-9400-A27E3FDB1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0698" y="1622113"/>
              <a:ext cx="46308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yriad Pro Black"/>
                  <a:ea typeface="ＭＳ Ｐゴシック" panose="020B0600070205080204" pitchFamily="34" charset="-128"/>
                  <a:cs typeface="+mn-cs"/>
                </a:rPr>
                <a:t>Tex</a:t>
              </a: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11ABD97-B504-FE4C-8AFB-C65137CA426A}"/>
              </a:ext>
            </a:extLst>
          </p:cNvPr>
          <p:cNvSpPr/>
          <p:nvPr/>
        </p:nvSpPr>
        <p:spPr bwMode="auto">
          <a:xfrm>
            <a:off x="514350" y="1384300"/>
            <a:ext cx="1114425" cy="750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ＭＳ Ｐゴシック" charset="-128"/>
              <a:cs typeface="+mn-cs"/>
            </a:endParaRPr>
          </a:p>
        </p:txBody>
      </p:sp>
      <p:sp>
        <p:nvSpPr>
          <p:cNvPr id="126981" name="Rectangle 179">
            <a:extLst>
              <a:ext uri="{FF2B5EF4-FFF2-40B4-BE49-F238E27FC236}">
                <a16:creationId xmlns:a16="http://schemas.microsoft.com/office/drawing/2014/main" id="{304C1D98-02D5-E440-B559-0C9562106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1433513"/>
            <a:ext cx="698500" cy="138112"/>
          </a:xfrm>
          <a:prstGeom prst="rect">
            <a:avLst/>
          </a:prstGeom>
          <a:solidFill>
            <a:srgbClr val="DA581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82" name="Rectangle 188">
            <a:extLst>
              <a:ext uri="{FF2B5EF4-FFF2-40B4-BE49-F238E27FC236}">
                <a16:creationId xmlns:a16="http://schemas.microsoft.com/office/drawing/2014/main" id="{85EFF98F-4F47-2F4D-BBBA-CC89EA0EF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1951038"/>
            <a:ext cx="1016000" cy="136525"/>
          </a:xfrm>
          <a:prstGeom prst="rect">
            <a:avLst/>
          </a:prstGeom>
          <a:solidFill>
            <a:srgbClr val="AEC3F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83" name="Rectangle 180">
            <a:extLst>
              <a:ext uri="{FF2B5EF4-FFF2-40B4-BE49-F238E27FC236}">
                <a16:creationId xmlns:a16="http://schemas.microsoft.com/office/drawing/2014/main" id="{C5A871F9-AF7D-1F48-8CB7-972ECA4A1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1609725"/>
            <a:ext cx="225425" cy="136525"/>
          </a:xfrm>
          <a:prstGeom prst="rect">
            <a:avLst/>
          </a:prstGeom>
          <a:solidFill>
            <a:srgbClr val="FFAF1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84" name="Rectangle 429">
            <a:extLst>
              <a:ext uri="{FF2B5EF4-FFF2-40B4-BE49-F238E27FC236}">
                <a16:creationId xmlns:a16="http://schemas.microsoft.com/office/drawing/2014/main" id="{00CE98BA-910C-EE4A-B6D8-EB15645F8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1646238"/>
            <a:ext cx="63500" cy="635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85" name="Rectangle 430">
            <a:extLst>
              <a:ext uri="{FF2B5EF4-FFF2-40B4-BE49-F238E27FC236}">
                <a16:creationId xmlns:a16="http://schemas.microsoft.com/office/drawing/2014/main" id="{4E589FB6-2531-DA48-9015-0243BAE25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1646238"/>
            <a:ext cx="63500" cy="635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86" name="Rectangle 1167">
            <a:extLst>
              <a:ext uri="{FF2B5EF4-FFF2-40B4-BE49-F238E27FC236}">
                <a16:creationId xmlns:a16="http://schemas.microsoft.com/office/drawing/2014/main" id="{CC8159ED-EB66-1843-935D-31B95B838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609725"/>
            <a:ext cx="225425" cy="136525"/>
          </a:xfrm>
          <a:prstGeom prst="rect">
            <a:avLst/>
          </a:prstGeom>
          <a:solidFill>
            <a:srgbClr val="FFAF1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87" name="Rectangle 1169">
            <a:extLst>
              <a:ext uri="{FF2B5EF4-FFF2-40B4-BE49-F238E27FC236}">
                <a16:creationId xmlns:a16="http://schemas.microsoft.com/office/drawing/2014/main" id="{64BA2867-D9F9-4743-AA1E-4157CD495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13" y="1646238"/>
            <a:ext cx="63500" cy="635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88" name="Rectangle 1170">
            <a:extLst>
              <a:ext uri="{FF2B5EF4-FFF2-40B4-BE49-F238E27FC236}">
                <a16:creationId xmlns:a16="http://schemas.microsoft.com/office/drawing/2014/main" id="{200629F3-A844-614E-AFAE-A453BA10D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088" y="1646238"/>
            <a:ext cx="63500" cy="635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89" name="Rectangle 1177">
            <a:extLst>
              <a:ext uri="{FF2B5EF4-FFF2-40B4-BE49-F238E27FC236}">
                <a16:creationId xmlns:a16="http://schemas.microsoft.com/office/drawing/2014/main" id="{94A27B07-BB43-414D-9C9D-0FB24B6C9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613" y="1609725"/>
            <a:ext cx="225425" cy="136525"/>
          </a:xfrm>
          <a:prstGeom prst="rect">
            <a:avLst/>
          </a:prstGeom>
          <a:solidFill>
            <a:srgbClr val="FFAF1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0" name="Rectangle 1179">
            <a:extLst>
              <a:ext uri="{FF2B5EF4-FFF2-40B4-BE49-F238E27FC236}">
                <a16:creationId xmlns:a16="http://schemas.microsoft.com/office/drawing/2014/main" id="{9F38B08F-501F-7E48-98B2-FA5F30DB2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538" y="1646238"/>
            <a:ext cx="63500" cy="635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1" name="Rectangle 1180">
            <a:extLst>
              <a:ext uri="{FF2B5EF4-FFF2-40B4-BE49-F238E27FC236}">
                <a16:creationId xmlns:a16="http://schemas.microsoft.com/office/drawing/2014/main" id="{0B19536F-D46A-DF47-9636-A7B346ADA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3" y="1646238"/>
            <a:ext cx="63500" cy="635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2" name="Rectangle 1187">
            <a:extLst>
              <a:ext uri="{FF2B5EF4-FFF2-40B4-BE49-F238E27FC236}">
                <a16:creationId xmlns:a16="http://schemas.microsoft.com/office/drawing/2014/main" id="{6FCEC99D-D67A-594E-9680-85FF25A56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138" y="1609725"/>
            <a:ext cx="225425" cy="136525"/>
          </a:xfrm>
          <a:prstGeom prst="rect">
            <a:avLst/>
          </a:prstGeom>
          <a:solidFill>
            <a:srgbClr val="FFAF1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3" name="Rectangle 1189">
            <a:extLst>
              <a:ext uri="{FF2B5EF4-FFF2-40B4-BE49-F238E27FC236}">
                <a16:creationId xmlns:a16="http://schemas.microsoft.com/office/drawing/2014/main" id="{EA7369D0-F5CD-0F4C-B083-CE04F5D19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1646238"/>
            <a:ext cx="63500" cy="635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4" name="Rectangle 1190">
            <a:extLst>
              <a:ext uri="{FF2B5EF4-FFF2-40B4-BE49-F238E27FC236}">
                <a16:creationId xmlns:a16="http://schemas.microsoft.com/office/drawing/2014/main" id="{1D2875D9-6B03-8349-9184-1DBCB40B0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138" y="1646238"/>
            <a:ext cx="63500" cy="635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5" name="Rectangle 1162">
            <a:extLst>
              <a:ext uri="{FF2B5EF4-FFF2-40B4-BE49-F238E27FC236}">
                <a16:creationId xmlns:a16="http://schemas.microsoft.com/office/drawing/2014/main" id="{A55DACD5-4F11-304E-BDA6-D8C680E47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1778000"/>
            <a:ext cx="225425" cy="136525"/>
          </a:xfrm>
          <a:prstGeom prst="rect">
            <a:avLst/>
          </a:prstGeom>
          <a:solidFill>
            <a:srgbClr val="FFAF1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6" name="Rectangle 1164">
            <a:extLst>
              <a:ext uri="{FF2B5EF4-FFF2-40B4-BE49-F238E27FC236}">
                <a16:creationId xmlns:a16="http://schemas.microsoft.com/office/drawing/2014/main" id="{9C13F092-B15F-4242-81A0-D1157B22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1814513"/>
            <a:ext cx="63500" cy="635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7" name="Rectangle 1165">
            <a:extLst>
              <a:ext uri="{FF2B5EF4-FFF2-40B4-BE49-F238E27FC236}">
                <a16:creationId xmlns:a16="http://schemas.microsoft.com/office/drawing/2014/main" id="{FFC2115E-5AE7-824F-B228-138E96FB3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1814513"/>
            <a:ext cx="63500" cy="635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8" name="Rectangle 1172">
            <a:extLst>
              <a:ext uri="{FF2B5EF4-FFF2-40B4-BE49-F238E27FC236}">
                <a16:creationId xmlns:a16="http://schemas.microsoft.com/office/drawing/2014/main" id="{82643F8A-55F9-8F44-A9BA-B5B025BF3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778000"/>
            <a:ext cx="225425" cy="136525"/>
          </a:xfrm>
          <a:prstGeom prst="rect">
            <a:avLst/>
          </a:prstGeom>
          <a:solidFill>
            <a:srgbClr val="FFAF1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6999" name="Rectangle 1174">
            <a:extLst>
              <a:ext uri="{FF2B5EF4-FFF2-40B4-BE49-F238E27FC236}">
                <a16:creationId xmlns:a16="http://schemas.microsoft.com/office/drawing/2014/main" id="{B0B7BB2B-B924-034B-AF5D-529E08A20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13" y="1814513"/>
            <a:ext cx="63500" cy="635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000" name="Rectangle 1175">
            <a:extLst>
              <a:ext uri="{FF2B5EF4-FFF2-40B4-BE49-F238E27FC236}">
                <a16:creationId xmlns:a16="http://schemas.microsoft.com/office/drawing/2014/main" id="{0789AB8D-0596-2C4D-A731-E4D200263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088" y="1814513"/>
            <a:ext cx="63500" cy="635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001" name="Rectangle 1182">
            <a:extLst>
              <a:ext uri="{FF2B5EF4-FFF2-40B4-BE49-F238E27FC236}">
                <a16:creationId xmlns:a16="http://schemas.microsoft.com/office/drawing/2014/main" id="{E57C4D37-FE0C-264B-AF04-12251F01C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613" y="1778000"/>
            <a:ext cx="225425" cy="136525"/>
          </a:xfrm>
          <a:prstGeom prst="rect">
            <a:avLst/>
          </a:prstGeom>
          <a:solidFill>
            <a:srgbClr val="FFAF1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002" name="Rectangle 1184">
            <a:extLst>
              <a:ext uri="{FF2B5EF4-FFF2-40B4-BE49-F238E27FC236}">
                <a16:creationId xmlns:a16="http://schemas.microsoft.com/office/drawing/2014/main" id="{B2A840DE-EED5-A94D-8FFB-3FD83A121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538" y="1814513"/>
            <a:ext cx="63500" cy="635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003" name="Rectangle 1185">
            <a:extLst>
              <a:ext uri="{FF2B5EF4-FFF2-40B4-BE49-F238E27FC236}">
                <a16:creationId xmlns:a16="http://schemas.microsoft.com/office/drawing/2014/main" id="{652813E8-C9F9-EA49-BB0C-8F539F98E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3" y="1814513"/>
            <a:ext cx="63500" cy="635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004" name="Rectangle 1192">
            <a:extLst>
              <a:ext uri="{FF2B5EF4-FFF2-40B4-BE49-F238E27FC236}">
                <a16:creationId xmlns:a16="http://schemas.microsoft.com/office/drawing/2014/main" id="{9ED8E191-A35F-AC48-B37A-9DF2814EF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138" y="1778000"/>
            <a:ext cx="225425" cy="136525"/>
          </a:xfrm>
          <a:prstGeom prst="rect">
            <a:avLst/>
          </a:prstGeom>
          <a:solidFill>
            <a:srgbClr val="FFAF16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70302020209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005" name="Rectangle 1194">
            <a:extLst>
              <a:ext uri="{FF2B5EF4-FFF2-40B4-BE49-F238E27FC236}">
                <a16:creationId xmlns:a16="http://schemas.microsoft.com/office/drawing/2014/main" id="{09B4A687-97CC-F44F-A846-5E6E53456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1814513"/>
            <a:ext cx="63500" cy="63500"/>
          </a:xfrm>
          <a:prstGeom prst="rect">
            <a:avLst/>
          </a:prstGeom>
          <a:solidFill>
            <a:srgbClr val="FFF25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006" name="Rectangle 1195">
            <a:extLst>
              <a:ext uri="{FF2B5EF4-FFF2-40B4-BE49-F238E27FC236}">
                <a16:creationId xmlns:a16="http://schemas.microsoft.com/office/drawing/2014/main" id="{36832162-FF8F-6944-8EA2-58416F22D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138" y="1814513"/>
            <a:ext cx="63500" cy="63500"/>
          </a:xfrm>
          <a:prstGeom prst="rect">
            <a:avLst/>
          </a:prstGeom>
          <a:solidFill>
            <a:srgbClr val="4292B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7007" name="Group 1429">
            <a:extLst>
              <a:ext uri="{FF2B5EF4-FFF2-40B4-BE49-F238E27FC236}">
                <a16:creationId xmlns:a16="http://schemas.microsoft.com/office/drawing/2014/main" id="{1366E0B1-4F12-114B-8129-8C4033A6A9D1}"/>
              </a:ext>
            </a:extLst>
          </p:cNvPr>
          <p:cNvGrpSpPr>
            <a:grpSpLocks/>
          </p:cNvGrpSpPr>
          <p:nvPr/>
        </p:nvGrpSpPr>
        <p:grpSpPr bwMode="auto">
          <a:xfrm>
            <a:off x="1682750" y="1389063"/>
            <a:ext cx="1114425" cy="752475"/>
            <a:chOff x="517764" y="1384300"/>
            <a:chExt cx="1114185" cy="751417"/>
          </a:xfrm>
        </p:grpSpPr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F1E33923-5034-4A4A-ADE1-64D2967DDF69}"/>
                </a:ext>
              </a:extLst>
            </p:cNvPr>
            <p:cNvSpPr/>
            <p:nvPr/>
          </p:nvSpPr>
          <p:spPr bwMode="auto">
            <a:xfrm>
              <a:off x="517764" y="1384300"/>
              <a:ext cx="1114185" cy="75141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33271" name="Rectangle 1431">
              <a:extLst>
                <a:ext uri="{FF2B5EF4-FFF2-40B4-BE49-F238E27FC236}">
                  <a16:creationId xmlns:a16="http://schemas.microsoft.com/office/drawing/2014/main" id="{9941CDC7-88CB-F746-B278-8A016B8E4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1" y="1433925"/>
              <a:ext cx="698111" cy="137160"/>
            </a:xfrm>
            <a:prstGeom prst="rect">
              <a:avLst/>
            </a:prstGeom>
            <a:solidFill>
              <a:srgbClr val="DA581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72" name="Rectangle 1432">
              <a:extLst>
                <a:ext uri="{FF2B5EF4-FFF2-40B4-BE49-F238E27FC236}">
                  <a16:creationId xmlns:a16="http://schemas.microsoft.com/office/drawing/2014/main" id="{4E7A2441-BF60-B44E-A094-7E42171EF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0" y="1950358"/>
              <a:ext cx="1015612" cy="137160"/>
            </a:xfrm>
            <a:prstGeom prst="rect">
              <a:avLst/>
            </a:prstGeom>
            <a:solidFill>
              <a:srgbClr val="AEC3F5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73" name="Rectangle 1433">
              <a:extLst>
                <a:ext uri="{FF2B5EF4-FFF2-40B4-BE49-F238E27FC236}">
                  <a16:creationId xmlns:a16="http://schemas.microsoft.com/office/drawing/2014/main" id="{BC78AE48-EAD8-564E-8C4B-F8FDA26EE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747" y="1609166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74" name="Rectangle 1434">
              <a:extLst>
                <a:ext uri="{FF2B5EF4-FFF2-40B4-BE49-F238E27FC236}">
                  <a16:creationId xmlns:a16="http://schemas.microsoft.com/office/drawing/2014/main" id="{1282C016-83EB-CB4E-826F-A45F1F69A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82" y="1645957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75" name="Rectangle 1435">
              <a:extLst>
                <a:ext uri="{FF2B5EF4-FFF2-40B4-BE49-F238E27FC236}">
                  <a16:creationId xmlns:a16="http://schemas.microsoft.com/office/drawing/2014/main" id="{9AF70783-90B5-B54D-A90C-003729430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857" y="1645957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76" name="Rectangle 1436">
              <a:extLst>
                <a:ext uri="{FF2B5EF4-FFF2-40B4-BE49-F238E27FC236}">
                  <a16:creationId xmlns:a16="http://schemas.microsoft.com/office/drawing/2014/main" id="{2D50C962-924E-5443-AD32-416BD95CD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72" y="1609166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77" name="Rectangle 1437">
              <a:extLst>
                <a:ext uri="{FF2B5EF4-FFF2-40B4-BE49-F238E27FC236}">
                  <a16:creationId xmlns:a16="http://schemas.microsoft.com/office/drawing/2014/main" id="{E2725756-5E38-B240-AE49-DFC308F84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07" y="1645957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78" name="Rectangle 1438">
              <a:extLst>
                <a:ext uri="{FF2B5EF4-FFF2-40B4-BE49-F238E27FC236}">
                  <a16:creationId xmlns:a16="http://schemas.microsoft.com/office/drawing/2014/main" id="{F4EDB36A-74BB-734D-ABF9-B22577061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382" y="1645957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79" name="Rectangle 1439">
              <a:extLst>
                <a:ext uri="{FF2B5EF4-FFF2-40B4-BE49-F238E27FC236}">
                  <a16:creationId xmlns:a16="http://schemas.microsoft.com/office/drawing/2014/main" id="{0A6D2D09-FA25-6A45-8D6A-4DA8BF9B5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797" y="1609166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0" name="Rectangle 1440">
              <a:extLst>
                <a:ext uri="{FF2B5EF4-FFF2-40B4-BE49-F238E27FC236}">
                  <a16:creationId xmlns:a16="http://schemas.microsoft.com/office/drawing/2014/main" id="{ECB0E7FA-1F33-FD46-BF52-ADCA7F596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832" y="1645957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1" name="Rectangle 1441">
              <a:extLst>
                <a:ext uri="{FF2B5EF4-FFF2-40B4-BE49-F238E27FC236}">
                  <a16:creationId xmlns:a16="http://schemas.microsoft.com/office/drawing/2014/main" id="{4E1B1505-F8D9-AD48-BCB1-05A5431BC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907" y="1645957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2" name="Rectangle 1442">
              <a:extLst>
                <a:ext uri="{FF2B5EF4-FFF2-40B4-BE49-F238E27FC236}">
                  <a16:creationId xmlns:a16="http://schemas.microsoft.com/office/drawing/2014/main" id="{46128DAA-78A0-754A-BBC3-91C04281B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322" y="1609166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3" name="Rectangle 1443">
              <a:extLst>
                <a:ext uri="{FF2B5EF4-FFF2-40B4-BE49-F238E27FC236}">
                  <a16:creationId xmlns:a16="http://schemas.microsoft.com/office/drawing/2014/main" id="{1C0C0E8D-F576-D741-AE87-8A8A5B4C1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357" y="1645957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4" name="Rectangle 1444">
              <a:extLst>
                <a:ext uri="{FF2B5EF4-FFF2-40B4-BE49-F238E27FC236}">
                  <a16:creationId xmlns:a16="http://schemas.microsoft.com/office/drawing/2014/main" id="{16349C9B-1CEC-7545-AF20-953FEB07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432" y="1645957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5" name="Rectangle 1445">
              <a:extLst>
                <a:ext uri="{FF2B5EF4-FFF2-40B4-BE49-F238E27FC236}">
                  <a16:creationId xmlns:a16="http://schemas.microsoft.com/office/drawing/2014/main" id="{C81CB05D-8F0D-D241-B86F-7EC5EE167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747" y="1777441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6" name="Rectangle 1446">
              <a:extLst>
                <a:ext uri="{FF2B5EF4-FFF2-40B4-BE49-F238E27FC236}">
                  <a16:creationId xmlns:a16="http://schemas.microsoft.com/office/drawing/2014/main" id="{302A9FF7-78F3-C04B-B80D-6C189B13F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82" y="1814232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7" name="Rectangle 1447">
              <a:extLst>
                <a:ext uri="{FF2B5EF4-FFF2-40B4-BE49-F238E27FC236}">
                  <a16:creationId xmlns:a16="http://schemas.microsoft.com/office/drawing/2014/main" id="{3B59F425-3E9C-5C46-A615-0D2C107FC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857" y="1814232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8" name="Rectangle 1448">
              <a:extLst>
                <a:ext uri="{FF2B5EF4-FFF2-40B4-BE49-F238E27FC236}">
                  <a16:creationId xmlns:a16="http://schemas.microsoft.com/office/drawing/2014/main" id="{57175DE4-B0AC-1E4F-AF15-CAE4F481E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72" y="1777441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89" name="Rectangle 1449">
              <a:extLst>
                <a:ext uri="{FF2B5EF4-FFF2-40B4-BE49-F238E27FC236}">
                  <a16:creationId xmlns:a16="http://schemas.microsoft.com/office/drawing/2014/main" id="{08E29303-1B58-7A4C-85B6-37426D763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07" y="1814232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90" name="Rectangle 1450">
              <a:extLst>
                <a:ext uri="{FF2B5EF4-FFF2-40B4-BE49-F238E27FC236}">
                  <a16:creationId xmlns:a16="http://schemas.microsoft.com/office/drawing/2014/main" id="{083E67A7-F4C5-5F4F-9838-7DA77D80F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382" y="1814232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91" name="Rectangle 1451">
              <a:extLst>
                <a:ext uri="{FF2B5EF4-FFF2-40B4-BE49-F238E27FC236}">
                  <a16:creationId xmlns:a16="http://schemas.microsoft.com/office/drawing/2014/main" id="{7FE2FA7C-CD43-ED4C-9223-F7C37A65B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797" y="1777441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92" name="Rectangle 1452">
              <a:extLst>
                <a:ext uri="{FF2B5EF4-FFF2-40B4-BE49-F238E27FC236}">
                  <a16:creationId xmlns:a16="http://schemas.microsoft.com/office/drawing/2014/main" id="{32354774-CD10-144C-8A77-A8215E666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832" y="1814232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93" name="Rectangle 1453">
              <a:extLst>
                <a:ext uri="{FF2B5EF4-FFF2-40B4-BE49-F238E27FC236}">
                  <a16:creationId xmlns:a16="http://schemas.microsoft.com/office/drawing/2014/main" id="{EA453162-6DA3-D94A-9A18-BCAA13F4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907" y="1814232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94" name="Rectangle 1454">
              <a:extLst>
                <a:ext uri="{FF2B5EF4-FFF2-40B4-BE49-F238E27FC236}">
                  <a16:creationId xmlns:a16="http://schemas.microsoft.com/office/drawing/2014/main" id="{27751138-0330-7141-BC6B-D01759CB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322" y="1777441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95" name="Rectangle 1455">
              <a:extLst>
                <a:ext uri="{FF2B5EF4-FFF2-40B4-BE49-F238E27FC236}">
                  <a16:creationId xmlns:a16="http://schemas.microsoft.com/office/drawing/2014/main" id="{9615BEEE-31A9-4942-A6E5-3D24F1132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357" y="1814232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96" name="Rectangle 1456">
              <a:extLst>
                <a:ext uri="{FF2B5EF4-FFF2-40B4-BE49-F238E27FC236}">
                  <a16:creationId xmlns:a16="http://schemas.microsoft.com/office/drawing/2014/main" id="{80AE31B5-5592-214A-BAC4-4D134ADEF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432" y="1814232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7008" name="Group 1457">
            <a:extLst>
              <a:ext uri="{FF2B5EF4-FFF2-40B4-BE49-F238E27FC236}">
                <a16:creationId xmlns:a16="http://schemas.microsoft.com/office/drawing/2014/main" id="{9A4E3B5F-7D9F-0047-9620-252B2C09C54A}"/>
              </a:ext>
            </a:extLst>
          </p:cNvPr>
          <p:cNvGrpSpPr>
            <a:grpSpLocks/>
          </p:cNvGrpSpPr>
          <p:nvPr/>
        </p:nvGrpSpPr>
        <p:grpSpPr bwMode="auto">
          <a:xfrm>
            <a:off x="2846388" y="1389063"/>
            <a:ext cx="1114425" cy="752475"/>
            <a:chOff x="517764" y="1384300"/>
            <a:chExt cx="1114185" cy="751417"/>
          </a:xfrm>
        </p:grpSpPr>
        <p:sp>
          <p:nvSpPr>
            <p:cNvPr id="1459" name="Rectangle 1458">
              <a:extLst>
                <a:ext uri="{FF2B5EF4-FFF2-40B4-BE49-F238E27FC236}">
                  <a16:creationId xmlns:a16="http://schemas.microsoft.com/office/drawing/2014/main" id="{57CE40B1-52E0-3645-86B5-0B149A098B5E}"/>
                </a:ext>
              </a:extLst>
            </p:cNvPr>
            <p:cNvSpPr/>
            <p:nvPr/>
          </p:nvSpPr>
          <p:spPr bwMode="auto">
            <a:xfrm>
              <a:off x="517764" y="1384300"/>
              <a:ext cx="1114185" cy="75141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33244" name="Rectangle 1459">
              <a:extLst>
                <a:ext uri="{FF2B5EF4-FFF2-40B4-BE49-F238E27FC236}">
                  <a16:creationId xmlns:a16="http://schemas.microsoft.com/office/drawing/2014/main" id="{351570E6-A0B4-DB42-BA73-B3DF9BBCC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1" y="1433925"/>
              <a:ext cx="698111" cy="137160"/>
            </a:xfrm>
            <a:prstGeom prst="rect">
              <a:avLst/>
            </a:prstGeom>
            <a:solidFill>
              <a:srgbClr val="DA581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45" name="Rectangle 1460">
              <a:extLst>
                <a:ext uri="{FF2B5EF4-FFF2-40B4-BE49-F238E27FC236}">
                  <a16:creationId xmlns:a16="http://schemas.microsoft.com/office/drawing/2014/main" id="{4FD89C2E-577C-6F44-A633-E6092F26C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0" y="1950358"/>
              <a:ext cx="1015612" cy="137160"/>
            </a:xfrm>
            <a:prstGeom prst="rect">
              <a:avLst/>
            </a:prstGeom>
            <a:solidFill>
              <a:srgbClr val="AEC3F5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46" name="Rectangle 1461">
              <a:extLst>
                <a:ext uri="{FF2B5EF4-FFF2-40B4-BE49-F238E27FC236}">
                  <a16:creationId xmlns:a16="http://schemas.microsoft.com/office/drawing/2014/main" id="{5ED91009-E95F-C14F-9197-74CF07FC9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747" y="1609166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47" name="Rectangle 1462">
              <a:extLst>
                <a:ext uri="{FF2B5EF4-FFF2-40B4-BE49-F238E27FC236}">
                  <a16:creationId xmlns:a16="http://schemas.microsoft.com/office/drawing/2014/main" id="{FADABDFF-0FFD-3249-A2BF-69B9962EC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82" y="1645957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48" name="Rectangle 1463">
              <a:extLst>
                <a:ext uri="{FF2B5EF4-FFF2-40B4-BE49-F238E27FC236}">
                  <a16:creationId xmlns:a16="http://schemas.microsoft.com/office/drawing/2014/main" id="{EE3879AA-D41F-EB45-BBF1-A10A7AC3F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857" y="1645957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49" name="Rectangle 1464">
              <a:extLst>
                <a:ext uri="{FF2B5EF4-FFF2-40B4-BE49-F238E27FC236}">
                  <a16:creationId xmlns:a16="http://schemas.microsoft.com/office/drawing/2014/main" id="{DA9E146F-1F13-A246-93F4-A210C7A7A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72" y="1609166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0" name="Rectangle 1465">
              <a:extLst>
                <a:ext uri="{FF2B5EF4-FFF2-40B4-BE49-F238E27FC236}">
                  <a16:creationId xmlns:a16="http://schemas.microsoft.com/office/drawing/2014/main" id="{8499FFE0-2203-B144-9A27-4C55D9182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07" y="1645957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1" name="Rectangle 1466">
              <a:extLst>
                <a:ext uri="{FF2B5EF4-FFF2-40B4-BE49-F238E27FC236}">
                  <a16:creationId xmlns:a16="http://schemas.microsoft.com/office/drawing/2014/main" id="{ABFB07DF-9CB5-1C45-A163-65DE2AF36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382" y="1645957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2" name="Rectangle 1467">
              <a:extLst>
                <a:ext uri="{FF2B5EF4-FFF2-40B4-BE49-F238E27FC236}">
                  <a16:creationId xmlns:a16="http://schemas.microsoft.com/office/drawing/2014/main" id="{B8F6A02B-5AC9-C543-8DC8-266292784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797" y="1609166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3" name="Rectangle 1468">
              <a:extLst>
                <a:ext uri="{FF2B5EF4-FFF2-40B4-BE49-F238E27FC236}">
                  <a16:creationId xmlns:a16="http://schemas.microsoft.com/office/drawing/2014/main" id="{8A0359EC-14A1-214C-B9F7-C0F7B716E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832" y="1645957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4" name="Rectangle 1469">
              <a:extLst>
                <a:ext uri="{FF2B5EF4-FFF2-40B4-BE49-F238E27FC236}">
                  <a16:creationId xmlns:a16="http://schemas.microsoft.com/office/drawing/2014/main" id="{8BB4DDF1-2FED-C449-AA4E-35656856B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907" y="1645957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5" name="Rectangle 1470">
              <a:extLst>
                <a:ext uri="{FF2B5EF4-FFF2-40B4-BE49-F238E27FC236}">
                  <a16:creationId xmlns:a16="http://schemas.microsoft.com/office/drawing/2014/main" id="{9736EC1C-B18F-2540-A178-96FD5F60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322" y="1609166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6" name="Rectangle 1471">
              <a:extLst>
                <a:ext uri="{FF2B5EF4-FFF2-40B4-BE49-F238E27FC236}">
                  <a16:creationId xmlns:a16="http://schemas.microsoft.com/office/drawing/2014/main" id="{22D295D2-768F-F64C-8EC7-B913BDE8A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357" y="1645957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7" name="Rectangle 1472">
              <a:extLst>
                <a:ext uri="{FF2B5EF4-FFF2-40B4-BE49-F238E27FC236}">
                  <a16:creationId xmlns:a16="http://schemas.microsoft.com/office/drawing/2014/main" id="{39B109DD-86F3-A64A-A6E5-18A79C64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432" y="1645957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8" name="Rectangle 1473">
              <a:extLst>
                <a:ext uri="{FF2B5EF4-FFF2-40B4-BE49-F238E27FC236}">
                  <a16:creationId xmlns:a16="http://schemas.microsoft.com/office/drawing/2014/main" id="{F49382F2-A8D3-0B4E-9668-8BEE89984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747" y="1777441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59" name="Rectangle 1474">
              <a:extLst>
                <a:ext uri="{FF2B5EF4-FFF2-40B4-BE49-F238E27FC236}">
                  <a16:creationId xmlns:a16="http://schemas.microsoft.com/office/drawing/2014/main" id="{345D4CD1-8825-3D4D-9606-B108AFE07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82" y="1814232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0" name="Rectangle 1475">
              <a:extLst>
                <a:ext uri="{FF2B5EF4-FFF2-40B4-BE49-F238E27FC236}">
                  <a16:creationId xmlns:a16="http://schemas.microsoft.com/office/drawing/2014/main" id="{3BD0CB48-5FC8-EB4F-BC16-968D3CF2B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857" y="1814232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1" name="Rectangle 1476">
              <a:extLst>
                <a:ext uri="{FF2B5EF4-FFF2-40B4-BE49-F238E27FC236}">
                  <a16:creationId xmlns:a16="http://schemas.microsoft.com/office/drawing/2014/main" id="{5A0E7C1D-4B70-C948-B4C9-0499D35E8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72" y="1777441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2" name="Rectangle 1477">
              <a:extLst>
                <a:ext uri="{FF2B5EF4-FFF2-40B4-BE49-F238E27FC236}">
                  <a16:creationId xmlns:a16="http://schemas.microsoft.com/office/drawing/2014/main" id="{A2545E64-E190-F348-BB81-0E0214A22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07" y="1814232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3" name="Rectangle 1478">
              <a:extLst>
                <a:ext uri="{FF2B5EF4-FFF2-40B4-BE49-F238E27FC236}">
                  <a16:creationId xmlns:a16="http://schemas.microsoft.com/office/drawing/2014/main" id="{8082D287-76CB-FA45-81DD-9E26DBAC5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382" y="1814232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4" name="Rectangle 1479">
              <a:extLst>
                <a:ext uri="{FF2B5EF4-FFF2-40B4-BE49-F238E27FC236}">
                  <a16:creationId xmlns:a16="http://schemas.microsoft.com/office/drawing/2014/main" id="{D397C8EA-9FB7-0C40-B1F9-955317CE6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797" y="1777441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5" name="Rectangle 1480">
              <a:extLst>
                <a:ext uri="{FF2B5EF4-FFF2-40B4-BE49-F238E27FC236}">
                  <a16:creationId xmlns:a16="http://schemas.microsoft.com/office/drawing/2014/main" id="{EDE5D2C2-6719-B049-9254-AAF1A94CC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832" y="1814232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6" name="Rectangle 1481">
              <a:extLst>
                <a:ext uri="{FF2B5EF4-FFF2-40B4-BE49-F238E27FC236}">
                  <a16:creationId xmlns:a16="http://schemas.microsoft.com/office/drawing/2014/main" id="{E1D12CF5-E728-E44C-BB89-25C4EA548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907" y="1814232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7" name="Rectangle 1482">
              <a:extLst>
                <a:ext uri="{FF2B5EF4-FFF2-40B4-BE49-F238E27FC236}">
                  <a16:creationId xmlns:a16="http://schemas.microsoft.com/office/drawing/2014/main" id="{3A04A0F1-D514-604C-A886-6074EEA67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322" y="1777441"/>
              <a:ext cx="225644" cy="137083"/>
            </a:xfrm>
            <a:prstGeom prst="rect">
              <a:avLst/>
            </a:prstGeom>
            <a:solidFill>
              <a:srgbClr val="FFAF1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70302020209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8" name="Rectangle 1483">
              <a:extLst>
                <a:ext uri="{FF2B5EF4-FFF2-40B4-BE49-F238E27FC236}">
                  <a16:creationId xmlns:a16="http://schemas.microsoft.com/office/drawing/2014/main" id="{AE61FF0D-A0A0-4C4F-AEBA-CD59A4126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357" y="1814232"/>
              <a:ext cx="63500" cy="63500"/>
            </a:xfrm>
            <a:prstGeom prst="rect">
              <a:avLst/>
            </a:prstGeom>
            <a:solidFill>
              <a:srgbClr val="FFF25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3269" name="Rectangle 1484">
              <a:extLst>
                <a:ext uri="{FF2B5EF4-FFF2-40B4-BE49-F238E27FC236}">
                  <a16:creationId xmlns:a16="http://schemas.microsoft.com/office/drawing/2014/main" id="{C3C9DCE3-CEB5-0345-A066-1E50B3B5D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432" y="1814232"/>
              <a:ext cx="63500" cy="63500"/>
            </a:xfrm>
            <a:prstGeom prst="rect">
              <a:avLst/>
            </a:prstGeom>
            <a:solidFill>
              <a:srgbClr val="4292B4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7009" name="Group 1489">
            <a:extLst>
              <a:ext uri="{FF2B5EF4-FFF2-40B4-BE49-F238E27FC236}">
                <a16:creationId xmlns:a16="http://schemas.microsoft.com/office/drawing/2014/main" id="{9C569AB5-CFE1-1040-9705-99E320E79D6E}"/>
              </a:ext>
            </a:extLst>
          </p:cNvPr>
          <p:cNvGrpSpPr>
            <a:grpSpLocks/>
          </p:cNvGrpSpPr>
          <p:nvPr/>
        </p:nvGrpSpPr>
        <p:grpSpPr bwMode="auto">
          <a:xfrm>
            <a:off x="455613" y="2195513"/>
            <a:ext cx="3948112" cy="877887"/>
            <a:chOff x="458550" y="1323474"/>
            <a:chExt cx="3947680" cy="877859"/>
          </a:xfrm>
        </p:grpSpPr>
        <p:sp>
          <p:nvSpPr>
            <p:cNvPr id="1491" name="Rectangle 1490">
              <a:extLst>
                <a:ext uri="{FF2B5EF4-FFF2-40B4-BE49-F238E27FC236}">
                  <a16:creationId xmlns:a16="http://schemas.microsoft.com/office/drawing/2014/main" id="{38EA1CC9-45D8-524E-BEB9-2EC2FFF0895B}"/>
                </a:ext>
              </a:extLst>
            </p:cNvPr>
            <p:cNvSpPr/>
            <p:nvPr/>
          </p:nvSpPr>
          <p:spPr bwMode="auto">
            <a:xfrm>
              <a:off x="458550" y="1323474"/>
              <a:ext cx="3939744" cy="87785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33156" name="Group 1486">
              <a:extLst>
                <a:ext uri="{FF2B5EF4-FFF2-40B4-BE49-F238E27FC236}">
                  <a16:creationId xmlns:a16="http://schemas.microsoft.com/office/drawing/2014/main" id="{D88198C9-0ABE-D046-BE29-46831C944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3149" y="1394549"/>
              <a:ext cx="463081" cy="747517"/>
              <a:chOff x="3940698" y="1394549"/>
              <a:chExt cx="463081" cy="747517"/>
            </a:xfrm>
          </p:grpSpPr>
          <p:sp>
            <p:nvSpPr>
              <p:cNvPr id="133241" name="Rectangle 1576">
                <a:extLst>
                  <a:ext uri="{FF2B5EF4-FFF2-40B4-BE49-F238E27FC236}">
                    <a16:creationId xmlns:a16="http://schemas.microsoft.com/office/drawing/2014/main" id="{75A54C1F-920F-414D-938E-2D2529511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41" y="1394549"/>
                <a:ext cx="336195" cy="747517"/>
              </a:xfrm>
              <a:prstGeom prst="rect">
                <a:avLst/>
              </a:prstGeom>
              <a:solidFill>
                <a:srgbClr val="8B9CC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42" name="TextBox 1577">
                <a:extLst>
                  <a:ext uri="{FF2B5EF4-FFF2-40B4-BE49-F238E27FC236}">
                    <a16:creationId xmlns:a16="http://schemas.microsoft.com/office/drawing/2014/main" id="{2BD25B24-3961-804A-8416-ED74B61653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0698" y="1622113"/>
                <a:ext cx="46308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yriad Pro Black"/>
                    <a:ea typeface="ＭＳ Ｐゴシック" panose="020B0600070205080204" pitchFamily="34" charset="-128"/>
                    <a:cs typeface="+mn-cs"/>
                  </a:rPr>
                  <a:t>Tex</a:t>
                </a:r>
              </a:p>
            </p:txBody>
          </p:sp>
        </p:grpSp>
        <p:grpSp>
          <p:nvGrpSpPr>
            <p:cNvPr id="133157" name="Group 1428">
              <a:extLst>
                <a:ext uri="{FF2B5EF4-FFF2-40B4-BE49-F238E27FC236}">
                  <a16:creationId xmlns:a16="http://schemas.microsoft.com/office/drawing/2014/main" id="{67938191-1BDA-1043-9919-B71EB9F0A9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64" y="1384300"/>
              <a:ext cx="1114185" cy="751417"/>
              <a:chOff x="517764" y="1384300"/>
              <a:chExt cx="1114185" cy="751417"/>
            </a:xfrm>
          </p:grpSpPr>
          <p:sp>
            <p:nvSpPr>
              <p:cNvPr id="1550" name="Rectangle 1549">
                <a:extLst>
                  <a:ext uri="{FF2B5EF4-FFF2-40B4-BE49-F238E27FC236}">
                    <a16:creationId xmlns:a16="http://schemas.microsoft.com/office/drawing/2014/main" id="{FF232A09-E01F-1640-85AF-4D8D7210B7C3}"/>
                  </a:ext>
                </a:extLst>
              </p:cNvPr>
              <p:cNvSpPr/>
              <p:nvPr/>
            </p:nvSpPr>
            <p:spPr bwMode="auto">
              <a:xfrm>
                <a:off x="517281" y="1383797"/>
                <a:ext cx="1114303" cy="75245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33215" name="Rectangle 1550">
                <a:extLst>
                  <a:ext uri="{FF2B5EF4-FFF2-40B4-BE49-F238E27FC236}">
                    <a16:creationId xmlns:a16="http://schemas.microsoft.com/office/drawing/2014/main" id="{318DB6AC-CA07-0F46-990B-E3A340D2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16" name="Rectangle 1551">
                <a:extLst>
                  <a:ext uri="{FF2B5EF4-FFF2-40B4-BE49-F238E27FC236}">
                    <a16:creationId xmlns:a16="http://schemas.microsoft.com/office/drawing/2014/main" id="{F93894A1-20A8-5945-9785-907F5F52E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17" name="Rectangle 1552">
                <a:extLst>
                  <a:ext uri="{FF2B5EF4-FFF2-40B4-BE49-F238E27FC236}">
                    <a16:creationId xmlns:a16="http://schemas.microsoft.com/office/drawing/2014/main" id="{F7929978-8BDB-A144-8DCB-6D34B5895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18" name="Rectangle 1553">
                <a:extLst>
                  <a:ext uri="{FF2B5EF4-FFF2-40B4-BE49-F238E27FC236}">
                    <a16:creationId xmlns:a16="http://schemas.microsoft.com/office/drawing/2014/main" id="{B240CB46-C8C9-D347-BD2D-14A48A957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19" name="Rectangle 1554">
                <a:extLst>
                  <a:ext uri="{FF2B5EF4-FFF2-40B4-BE49-F238E27FC236}">
                    <a16:creationId xmlns:a16="http://schemas.microsoft.com/office/drawing/2014/main" id="{836F84FD-DF68-0C4A-8600-B0AE15181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0" name="Rectangle 1555">
                <a:extLst>
                  <a:ext uri="{FF2B5EF4-FFF2-40B4-BE49-F238E27FC236}">
                    <a16:creationId xmlns:a16="http://schemas.microsoft.com/office/drawing/2014/main" id="{540D0B57-35AC-AD49-81EC-999B163DD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1" name="Rectangle 1556">
                <a:extLst>
                  <a:ext uri="{FF2B5EF4-FFF2-40B4-BE49-F238E27FC236}">
                    <a16:creationId xmlns:a16="http://schemas.microsoft.com/office/drawing/2014/main" id="{C92DE674-9B27-3A45-AD9D-C9A2949DF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2" name="Rectangle 1557">
                <a:extLst>
                  <a:ext uri="{FF2B5EF4-FFF2-40B4-BE49-F238E27FC236}">
                    <a16:creationId xmlns:a16="http://schemas.microsoft.com/office/drawing/2014/main" id="{008CFFAF-76E3-4049-8AF4-C8BEE07E14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3" name="Rectangle 1558">
                <a:extLst>
                  <a:ext uri="{FF2B5EF4-FFF2-40B4-BE49-F238E27FC236}">
                    <a16:creationId xmlns:a16="http://schemas.microsoft.com/office/drawing/2014/main" id="{C48699A4-544B-1E4E-8142-F62957F28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4" name="Rectangle 1559">
                <a:extLst>
                  <a:ext uri="{FF2B5EF4-FFF2-40B4-BE49-F238E27FC236}">
                    <a16:creationId xmlns:a16="http://schemas.microsoft.com/office/drawing/2014/main" id="{C263BB39-D089-334A-BB53-1775AEE51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5" name="Rectangle 1560">
                <a:extLst>
                  <a:ext uri="{FF2B5EF4-FFF2-40B4-BE49-F238E27FC236}">
                    <a16:creationId xmlns:a16="http://schemas.microsoft.com/office/drawing/2014/main" id="{14BAD55F-18E2-F74E-ADE7-690C2F1C9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6" name="Rectangle 1561">
                <a:extLst>
                  <a:ext uri="{FF2B5EF4-FFF2-40B4-BE49-F238E27FC236}">
                    <a16:creationId xmlns:a16="http://schemas.microsoft.com/office/drawing/2014/main" id="{CDF1B565-9DE4-2547-9BD9-9EC79797C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7" name="Rectangle 1562">
                <a:extLst>
                  <a:ext uri="{FF2B5EF4-FFF2-40B4-BE49-F238E27FC236}">
                    <a16:creationId xmlns:a16="http://schemas.microsoft.com/office/drawing/2014/main" id="{1430F137-64E1-4F4D-BDB0-380399223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8" name="Rectangle 1563">
                <a:extLst>
                  <a:ext uri="{FF2B5EF4-FFF2-40B4-BE49-F238E27FC236}">
                    <a16:creationId xmlns:a16="http://schemas.microsoft.com/office/drawing/2014/main" id="{A3148121-C2D6-9A4B-891F-CADF42F00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29" name="Rectangle 1564">
                <a:extLst>
                  <a:ext uri="{FF2B5EF4-FFF2-40B4-BE49-F238E27FC236}">
                    <a16:creationId xmlns:a16="http://schemas.microsoft.com/office/drawing/2014/main" id="{6365BD6B-5214-0644-A7AC-0E99819AB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0" name="Rectangle 1565">
                <a:extLst>
                  <a:ext uri="{FF2B5EF4-FFF2-40B4-BE49-F238E27FC236}">
                    <a16:creationId xmlns:a16="http://schemas.microsoft.com/office/drawing/2014/main" id="{6E3F1883-4E5F-B54D-A578-C8E989AD0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1" name="Rectangle 1566">
                <a:extLst>
                  <a:ext uri="{FF2B5EF4-FFF2-40B4-BE49-F238E27FC236}">
                    <a16:creationId xmlns:a16="http://schemas.microsoft.com/office/drawing/2014/main" id="{CA98123B-80A6-654E-9D81-AA613805B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2" name="Rectangle 1567">
                <a:extLst>
                  <a:ext uri="{FF2B5EF4-FFF2-40B4-BE49-F238E27FC236}">
                    <a16:creationId xmlns:a16="http://schemas.microsoft.com/office/drawing/2014/main" id="{A9C6626A-D3D9-644B-B424-5535F3B39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3" name="Rectangle 1568">
                <a:extLst>
                  <a:ext uri="{FF2B5EF4-FFF2-40B4-BE49-F238E27FC236}">
                    <a16:creationId xmlns:a16="http://schemas.microsoft.com/office/drawing/2014/main" id="{33863B67-1099-0447-930A-1C91206F3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4" name="Rectangle 1569">
                <a:extLst>
                  <a:ext uri="{FF2B5EF4-FFF2-40B4-BE49-F238E27FC236}">
                    <a16:creationId xmlns:a16="http://schemas.microsoft.com/office/drawing/2014/main" id="{E76F686E-7FA7-3240-A296-662D9135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5" name="Rectangle 1570">
                <a:extLst>
                  <a:ext uri="{FF2B5EF4-FFF2-40B4-BE49-F238E27FC236}">
                    <a16:creationId xmlns:a16="http://schemas.microsoft.com/office/drawing/2014/main" id="{065C1D88-A7AE-424F-A3BD-7A7762693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6" name="Rectangle 1571">
                <a:extLst>
                  <a:ext uri="{FF2B5EF4-FFF2-40B4-BE49-F238E27FC236}">
                    <a16:creationId xmlns:a16="http://schemas.microsoft.com/office/drawing/2014/main" id="{E6989EB0-5CC9-5648-821E-598770013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7" name="Rectangle 1572">
                <a:extLst>
                  <a:ext uri="{FF2B5EF4-FFF2-40B4-BE49-F238E27FC236}">
                    <a16:creationId xmlns:a16="http://schemas.microsoft.com/office/drawing/2014/main" id="{3B0BE6E2-15F0-374E-8E1F-3ECDFBC6D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8" name="Rectangle 1573">
                <a:extLst>
                  <a:ext uri="{FF2B5EF4-FFF2-40B4-BE49-F238E27FC236}">
                    <a16:creationId xmlns:a16="http://schemas.microsoft.com/office/drawing/2014/main" id="{9E0B368A-DEA3-814C-ACE3-3D5C060F9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39" name="Rectangle 1574">
                <a:extLst>
                  <a:ext uri="{FF2B5EF4-FFF2-40B4-BE49-F238E27FC236}">
                    <a16:creationId xmlns:a16="http://schemas.microsoft.com/office/drawing/2014/main" id="{7DAD5361-1AB3-0845-8B1E-43299F867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40" name="Rectangle 1575">
                <a:extLst>
                  <a:ext uri="{FF2B5EF4-FFF2-40B4-BE49-F238E27FC236}">
                    <a16:creationId xmlns:a16="http://schemas.microsoft.com/office/drawing/2014/main" id="{58447A70-4096-2F42-81EC-DDD0F1F88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33158" name="Group 1429">
              <a:extLst>
                <a:ext uri="{FF2B5EF4-FFF2-40B4-BE49-F238E27FC236}">
                  <a16:creationId xmlns:a16="http://schemas.microsoft.com/office/drawing/2014/main" id="{1957A4E1-78DA-F048-AFA6-B3289ED400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6164" y="1389648"/>
              <a:ext cx="1114185" cy="751417"/>
              <a:chOff x="517764" y="1384300"/>
              <a:chExt cx="1114185" cy="751417"/>
            </a:xfrm>
          </p:grpSpPr>
          <p:sp>
            <p:nvSpPr>
              <p:cNvPr id="1523" name="Rectangle 1522">
                <a:extLst>
                  <a:ext uri="{FF2B5EF4-FFF2-40B4-BE49-F238E27FC236}">
                    <a16:creationId xmlns:a16="http://schemas.microsoft.com/office/drawing/2014/main" id="{F6F77C97-E8C5-2E44-8937-6B5ECA688ECD}"/>
                  </a:ext>
                </a:extLst>
              </p:cNvPr>
              <p:cNvSpPr/>
              <p:nvPr/>
            </p:nvSpPr>
            <p:spPr bwMode="auto">
              <a:xfrm>
                <a:off x="517153" y="1384799"/>
                <a:ext cx="1114303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33188" name="Rectangle 1523">
                <a:extLst>
                  <a:ext uri="{FF2B5EF4-FFF2-40B4-BE49-F238E27FC236}">
                    <a16:creationId xmlns:a16="http://schemas.microsoft.com/office/drawing/2014/main" id="{DB0BF41A-5844-D141-BE06-702EC1FCC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89" name="Rectangle 1524">
                <a:extLst>
                  <a:ext uri="{FF2B5EF4-FFF2-40B4-BE49-F238E27FC236}">
                    <a16:creationId xmlns:a16="http://schemas.microsoft.com/office/drawing/2014/main" id="{F033330C-9AFC-D741-8242-4192230B2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0" name="Rectangle 1525">
                <a:extLst>
                  <a:ext uri="{FF2B5EF4-FFF2-40B4-BE49-F238E27FC236}">
                    <a16:creationId xmlns:a16="http://schemas.microsoft.com/office/drawing/2014/main" id="{D850F253-08AF-D749-AE3C-48339D9AC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1" name="Rectangle 1526">
                <a:extLst>
                  <a:ext uri="{FF2B5EF4-FFF2-40B4-BE49-F238E27FC236}">
                    <a16:creationId xmlns:a16="http://schemas.microsoft.com/office/drawing/2014/main" id="{BCC416AE-DAC6-3D4F-A991-FBBA4F9C6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2" name="Rectangle 1527">
                <a:extLst>
                  <a:ext uri="{FF2B5EF4-FFF2-40B4-BE49-F238E27FC236}">
                    <a16:creationId xmlns:a16="http://schemas.microsoft.com/office/drawing/2014/main" id="{4D860A09-57DF-1046-B08B-5D91302B8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3" name="Rectangle 1528">
                <a:extLst>
                  <a:ext uri="{FF2B5EF4-FFF2-40B4-BE49-F238E27FC236}">
                    <a16:creationId xmlns:a16="http://schemas.microsoft.com/office/drawing/2014/main" id="{2A9DBC97-B4DF-2248-88FE-79EE5DB8C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4" name="Rectangle 1529">
                <a:extLst>
                  <a:ext uri="{FF2B5EF4-FFF2-40B4-BE49-F238E27FC236}">
                    <a16:creationId xmlns:a16="http://schemas.microsoft.com/office/drawing/2014/main" id="{0C17050F-1F5D-8A42-ACA2-FEE99D44F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5" name="Rectangle 1530">
                <a:extLst>
                  <a:ext uri="{FF2B5EF4-FFF2-40B4-BE49-F238E27FC236}">
                    <a16:creationId xmlns:a16="http://schemas.microsoft.com/office/drawing/2014/main" id="{7D731D99-FC7E-864C-80E4-80EC197EE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6" name="Rectangle 1531">
                <a:extLst>
                  <a:ext uri="{FF2B5EF4-FFF2-40B4-BE49-F238E27FC236}">
                    <a16:creationId xmlns:a16="http://schemas.microsoft.com/office/drawing/2014/main" id="{2DCECA49-EC4D-4E43-9CAC-99EB6B87E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7" name="Rectangle 1532">
                <a:extLst>
                  <a:ext uri="{FF2B5EF4-FFF2-40B4-BE49-F238E27FC236}">
                    <a16:creationId xmlns:a16="http://schemas.microsoft.com/office/drawing/2014/main" id="{14762E50-EA06-7D45-A4A3-4D6E40EE0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8" name="Rectangle 1533">
                <a:extLst>
                  <a:ext uri="{FF2B5EF4-FFF2-40B4-BE49-F238E27FC236}">
                    <a16:creationId xmlns:a16="http://schemas.microsoft.com/office/drawing/2014/main" id="{7BD133F4-EE65-0D44-A77B-88AC853B1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99" name="Rectangle 1534">
                <a:extLst>
                  <a:ext uri="{FF2B5EF4-FFF2-40B4-BE49-F238E27FC236}">
                    <a16:creationId xmlns:a16="http://schemas.microsoft.com/office/drawing/2014/main" id="{886080C5-F42C-6D43-B77B-E29FC50E2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0" name="Rectangle 1535">
                <a:extLst>
                  <a:ext uri="{FF2B5EF4-FFF2-40B4-BE49-F238E27FC236}">
                    <a16:creationId xmlns:a16="http://schemas.microsoft.com/office/drawing/2014/main" id="{C5742A16-9809-2143-94DF-8858DB406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1" name="Rectangle 1536">
                <a:extLst>
                  <a:ext uri="{FF2B5EF4-FFF2-40B4-BE49-F238E27FC236}">
                    <a16:creationId xmlns:a16="http://schemas.microsoft.com/office/drawing/2014/main" id="{3C6A5005-75E0-6440-921B-95CAD384A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2" name="Rectangle 1537">
                <a:extLst>
                  <a:ext uri="{FF2B5EF4-FFF2-40B4-BE49-F238E27FC236}">
                    <a16:creationId xmlns:a16="http://schemas.microsoft.com/office/drawing/2014/main" id="{ED395831-E117-7643-97D3-778180A2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3" name="Rectangle 1538">
                <a:extLst>
                  <a:ext uri="{FF2B5EF4-FFF2-40B4-BE49-F238E27FC236}">
                    <a16:creationId xmlns:a16="http://schemas.microsoft.com/office/drawing/2014/main" id="{049B5D7E-6EA8-0C47-814E-70ADBCACD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4" name="Rectangle 1539">
                <a:extLst>
                  <a:ext uri="{FF2B5EF4-FFF2-40B4-BE49-F238E27FC236}">
                    <a16:creationId xmlns:a16="http://schemas.microsoft.com/office/drawing/2014/main" id="{6FACFF32-21C2-2D48-B6FB-F1E12631C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5" name="Rectangle 1540">
                <a:extLst>
                  <a:ext uri="{FF2B5EF4-FFF2-40B4-BE49-F238E27FC236}">
                    <a16:creationId xmlns:a16="http://schemas.microsoft.com/office/drawing/2014/main" id="{0A7E2D84-EA9F-434E-BD45-0CEF77F61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6" name="Rectangle 1541">
                <a:extLst>
                  <a:ext uri="{FF2B5EF4-FFF2-40B4-BE49-F238E27FC236}">
                    <a16:creationId xmlns:a16="http://schemas.microsoft.com/office/drawing/2014/main" id="{3B5D1A16-E09A-7B41-A120-C83C6E987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7" name="Rectangle 1542">
                <a:extLst>
                  <a:ext uri="{FF2B5EF4-FFF2-40B4-BE49-F238E27FC236}">
                    <a16:creationId xmlns:a16="http://schemas.microsoft.com/office/drawing/2014/main" id="{88FD461A-E594-184F-9CF0-C15400675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8" name="Rectangle 1543">
                <a:extLst>
                  <a:ext uri="{FF2B5EF4-FFF2-40B4-BE49-F238E27FC236}">
                    <a16:creationId xmlns:a16="http://schemas.microsoft.com/office/drawing/2014/main" id="{0A4C297A-DFAA-BE4C-8D09-8A28BB3B8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09" name="Rectangle 1544">
                <a:extLst>
                  <a:ext uri="{FF2B5EF4-FFF2-40B4-BE49-F238E27FC236}">
                    <a16:creationId xmlns:a16="http://schemas.microsoft.com/office/drawing/2014/main" id="{365AC6EF-FE44-1E4B-AA92-356D8EF5A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10" name="Rectangle 1545">
                <a:extLst>
                  <a:ext uri="{FF2B5EF4-FFF2-40B4-BE49-F238E27FC236}">
                    <a16:creationId xmlns:a16="http://schemas.microsoft.com/office/drawing/2014/main" id="{9031C97A-C59C-9D47-8E1F-B7D2FDD4C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11" name="Rectangle 1546">
                <a:extLst>
                  <a:ext uri="{FF2B5EF4-FFF2-40B4-BE49-F238E27FC236}">
                    <a16:creationId xmlns:a16="http://schemas.microsoft.com/office/drawing/2014/main" id="{FEF24C1B-344B-BD4D-9DD4-ADE60121D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12" name="Rectangle 1547">
                <a:extLst>
                  <a:ext uri="{FF2B5EF4-FFF2-40B4-BE49-F238E27FC236}">
                    <a16:creationId xmlns:a16="http://schemas.microsoft.com/office/drawing/2014/main" id="{CD0859D8-D2EF-6A4E-B6A3-25554A93A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213" name="Rectangle 1548">
                <a:extLst>
                  <a:ext uri="{FF2B5EF4-FFF2-40B4-BE49-F238E27FC236}">
                    <a16:creationId xmlns:a16="http://schemas.microsoft.com/office/drawing/2014/main" id="{33EBE96D-CC36-5A4D-8CE8-70DE90BC4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33159" name="Group 1457">
              <a:extLst>
                <a:ext uri="{FF2B5EF4-FFF2-40B4-BE49-F238E27FC236}">
                  <a16:creationId xmlns:a16="http://schemas.microsoft.com/office/drawing/2014/main" id="{2B2E716B-1F69-8B4D-8A6D-F0C692DDE3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216" y="1389648"/>
              <a:ext cx="1114185" cy="751417"/>
              <a:chOff x="517764" y="1384300"/>
              <a:chExt cx="1114185" cy="751417"/>
            </a:xfrm>
          </p:grpSpPr>
          <p:sp>
            <p:nvSpPr>
              <p:cNvPr id="1496" name="Rectangle 1495">
                <a:extLst>
                  <a:ext uri="{FF2B5EF4-FFF2-40B4-BE49-F238E27FC236}">
                    <a16:creationId xmlns:a16="http://schemas.microsoft.com/office/drawing/2014/main" id="{2CA3AA51-C992-8F41-88CC-5501057228F1}"/>
                  </a:ext>
                </a:extLst>
              </p:cNvPr>
              <p:cNvSpPr/>
              <p:nvPr/>
            </p:nvSpPr>
            <p:spPr bwMode="auto">
              <a:xfrm>
                <a:off x="517611" y="1384799"/>
                <a:ext cx="1114303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33161" name="Rectangle 1496">
                <a:extLst>
                  <a:ext uri="{FF2B5EF4-FFF2-40B4-BE49-F238E27FC236}">
                    <a16:creationId xmlns:a16="http://schemas.microsoft.com/office/drawing/2014/main" id="{0FE05689-3786-574A-832B-055E0624D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62" name="Rectangle 1497">
                <a:extLst>
                  <a:ext uri="{FF2B5EF4-FFF2-40B4-BE49-F238E27FC236}">
                    <a16:creationId xmlns:a16="http://schemas.microsoft.com/office/drawing/2014/main" id="{5C87BB77-DD3D-034F-869B-B7AAEC6FC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63" name="Rectangle 1498">
                <a:extLst>
                  <a:ext uri="{FF2B5EF4-FFF2-40B4-BE49-F238E27FC236}">
                    <a16:creationId xmlns:a16="http://schemas.microsoft.com/office/drawing/2014/main" id="{F9564856-E228-9D4A-97D4-9EF717041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64" name="Rectangle 1499">
                <a:extLst>
                  <a:ext uri="{FF2B5EF4-FFF2-40B4-BE49-F238E27FC236}">
                    <a16:creationId xmlns:a16="http://schemas.microsoft.com/office/drawing/2014/main" id="{E8C64EE4-5778-CC4E-A46D-C29FA9F96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65" name="Rectangle 1500">
                <a:extLst>
                  <a:ext uri="{FF2B5EF4-FFF2-40B4-BE49-F238E27FC236}">
                    <a16:creationId xmlns:a16="http://schemas.microsoft.com/office/drawing/2014/main" id="{8B6400B0-6C92-EF4E-9760-0FDCAE57F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66" name="Rectangle 1501">
                <a:extLst>
                  <a:ext uri="{FF2B5EF4-FFF2-40B4-BE49-F238E27FC236}">
                    <a16:creationId xmlns:a16="http://schemas.microsoft.com/office/drawing/2014/main" id="{859EE866-C0B1-7B49-9C91-53B44F1A4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67" name="Rectangle 1502">
                <a:extLst>
                  <a:ext uri="{FF2B5EF4-FFF2-40B4-BE49-F238E27FC236}">
                    <a16:creationId xmlns:a16="http://schemas.microsoft.com/office/drawing/2014/main" id="{98DA2D42-8FF2-174C-8874-AB0D9EE90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68" name="Rectangle 1503">
                <a:extLst>
                  <a:ext uri="{FF2B5EF4-FFF2-40B4-BE49-F238E27FC236}">
                    <a16:creationId xmlns:a16="http://schemas.microsoft.com/office/drawing/2014/main" id="{827DD512-5984-174B-A552-E88391082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69" name="Rectangle 1504">
                <a:extLst>
                  <a:ext uri="{FF2B5EF4-FFF2-40B4-BE49-F238E27FC236}">
                    <a16:creationId xmlns:a16="http://schemas.microsoft.com/office/drawing/2014/main" id="{B1938093-240C-6B43-A79D-DF1F3B80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0" name="Rectangle 1505">
                <a:extLst>
                  <a:ext uri="{FF2B5EF4-FFF2-40B4-BE49-F238E27FC236}">
                    <a16:creationId xmlns:a16="http://schemas.microsoft.com/office/drawing/2014/main" id="{816EB679-0A26-DF40-BB57-1D5AB5F69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1" name="Rectangle 1506">
                <a:extLst>
                  <a:ext uri="{FF2B5EF4-FFF2-40B4-BE49-F238E27FC236}">
                    <a16:creationId xmlns:a16="http://schemas.microsoft.com/office/drawing/2014/main" id="{208ACAFE-553F-0349-81B7-FBA85EB6F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2" name="Rectangle 1507">
                <a:extLst>
                  <a:ext uri="{FF2B5EF4-FFF2-40B4-BE49-F238E27FC236}">
                    <a16:creationId xmlns:a16="http://schemas.microsoft.com/office/drawing/2014/main" id="{B7F7F8E8-3C9E-C343-84F8-9DB6E13AF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3" name="Rectangle 1508">
                <a:extLst>
                  <a:ext uri="{FF2B5EF4-FFF2-40B4-BE49-F238E27FC236}">
                    <a16:creationId xmlns:a16="http://schemas.microsoft.com/office/drawing/2014/main" id="{F4B88F2E-3111-044C-A819-0EF8567BA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4" name="Rectangle 1509">
                <a:extLst>
                  <a:ext uri="{FF2B5EF4-FFF2-40B4-BE49-F238E27FC236}">
                    <a16:creationId xmlns:a16="http://schemas.microsoft.com/office/drawing/2014/main" id="{B577FEB9-85C3-964A-B0C2-388286AC0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5" name="Rectangle 1510">
                <a:extLst>
                  <a:ext uri="{FF2B5EF4-FFF2-40B4-BE49-F238E27FC236}">
                    <a16:creationId xmlns:a16="http://schemas.microsoft.com/office/drawing/2014/main" id="{2E589287-7B7C-8C4F-8736-289DD5C71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6" name="Rectangle 1511">
                <a:extLst>
                  <a:ext uri="{FF2B5EF4-FFF2-40B4-BE49-F238E27FC236}">
                    <a16:creationId xmlns:a16="http://schemas.microsoft.com/office/drawing/2014/main" id="{A2D96AA0-2330-004A-8F90-8B5207D68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7" name="Rectangle 1512">
                <a:extLst>
                  <a:ext uri="{FF2B5EF4-FFF2-40B4-BE49-F238E27FC236}">
                    <a16:creationId xmlns:a16="http://schemas.microsoft.com/office/drawing/2014/main" id="{116120E9-26AA-A543-AE63-B39FBA2FC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8" name="Rectangle 1513">
                <a:extLst>
                  <a:ext uri="{FF2B5EF4-FFF2-40B4-BE49-F238E27FC236}">
                    <a16:creationId xmlns:a16="http://schemas.microsoft.com/office/drawing/2014/main" id="{8C92F10A-AB0C-864C-85C5-1F7570994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79" name="Rectangle 1514">
                <a:extLst>
                  <a:ext uri="{FF2B5EF4-FFF2-40B4-BE49-F238E27FC236}">
                    <a16:creationId xmlns:a16="http://schemas.microsoft.com/office/drawing/2014/main" id="{C17CBBC3-4B69-BC47-AD24-7BC1342AA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80" name="Rectangle 1515">
                <a:extLst>
                  <a:ext uri="{FF2B5EF4-FFF2-40B4-BE49-F238E27FC236}">
                    <a16:creationId xmlns:a16="http://schemas.microsoft.com/office/drawing/2014/main" id="{A73F1333-BBC0-9146-8155-07E1B56F2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81" name="Rectangle 1516">
                <a:extLst>
                  <a:ext uri="{FF2B5EF4-FFF2-40B4-BE49-F238E27FC236}">
                    <a16:creationId xmlns:a16="http://schemas.microsoft.com/office/drawing/2014/main" id="{5A9AD716-31E9-C744-8ABA-2FCC7BCF7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82" name="Rectangle 1517">
                <a:extLst>
                  <a:ext uri="{FF2B5EF4-FFF2-40B4-BE49-F238E27FC236}">
                    <a16:creationId xmlns:a16="http://schemas.microsoft.com/office/drawing/2014/main" id="{9939B920-98AA-F942-A7FB-7F715B8D5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83" name="Rectangle 1518">
                <a:extLst>
                  <a:ext uri="{FF2B5EF4-FFF2-40B4-BE49-F238E27FC236}">
                    <a16:creationId xmlns:a16="http://schemas.microsoft.com/office/drawing/2014/main" id="{771A3DCA-9230-3845-B81D-16D2334EC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84" name="Rectangle 1519">
                <a:extLst>
                  <a:ext uri="{FF2B5EF4-FFF2-40B4-BE49-F238E27FC236}">
                    <a16:creationId xmlns:a16="http://schemas.microsoft.com/office/drawing/2014/main" id="{CC657434-4D86-D745-A316-8C2A5EC5E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85" name="Rectangle 1520">
                <a:extLst>
                  <a:ext uri="{FF2B5EF4-FFF2-40B4-BE49-F238E27FC236}">
                    <a16:creationId xmlns:a16="http://schemas.microsoft.com/office/drawing/2014/main" id="{80363CC4-32D4-2A41-A4B3-6688489CD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86" name="Rectangle 1521">
                <a:extLst>
                  <a:ext uri="{FF2B5EF4-FFF2-40B4-BE49-F238E27FC236}">
                    <a16:creationId xmlns:a16="http://schemas.microsoft.com/office/drawing/2014/main" id="{756E11F8-E947-8047-9096-79B438DE4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27010" name="Group 1578">
            <a:extLst>
              <a:ext uri="{FF2B5EF4-FFF2-40B4-BE49-F238E27FC236}">
                <a16:creationId xmlns:a16="http://schemas.microsoft.com/office/drawing/2014/main" id="{7FA1F792-B5FD-6848-B8FD-B32E81702461}"/>
              </a:ext>
            </a:extLst>
          </p:cNvPr>
          <p:cNvGrpSpPr>
            <a:grpSpLocks/>
          </p:cNvGrpSpPr>
          <p:nvPr/>
        </p:nvGrpSpPr>
        <p:grpSpPr bwMode="auto">
          <a:xfrm>
            <a:off x="455613" y="3067050"/>
            <a:ext cx="3948112" cy="877888"/>
            <a:chOff x="458550" y="1323474"/>
            <a:chExt cx="3947680" cy="877859"/>
          </a:xfrm>
        </p:grpSpPr>
        <p:sp>
          <p:nvSpPr>
            <p:cNvPr id="1580" name="Rectangle 1579">
              <a:extLst>
                <a:ext uri="{FF2B5EF4-FFF2-40B4-BE49-F238E27FC236}">
                  <a16:creationId xmlns:a16="http://schemas.microsoft.com/office/drawing/2014/main" id="{C4DFEE62-18C1-2943-9F99-357705630384}"/>
                </a:ext>
              </a:extLst>
            </p:cNvPr>
            <p:cNvSpPr/>
            <p:nvPr/>
          </p:nvSpPr>
          <p:spPr bwMode="auto">
            <a:xfrm>
              <a:off x="458550" y="1323474"/>
              <a:ext cx="3939744" cy="87785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27948" name="Group 1486">
              <a:extLst>
                <a:ext uri="{FF2B5EF4-FFF2-40B4-BE49-F238E27FC236}">
                  <a16:creationId xmlns:a16="http://schemas.microsoft.com/office/drawing/2014/main" id="{4251DEFA-4FBF-2641-837E-2735264C5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3149" y="1394549"/>
              <a:ext cx="463081" cy="747517"/>
              <a:chOff x="3940698" y="1394549"/>
              <a:chExt cx="463081" cy="747517"/>
            </a:xfrm>
          </p:grpSpPr>
          <p:sp>
            <p:nvSpPr>
              <p:cNvPr id="133153" name="Rectangle 1665">
                <a:extLst>
                  <a:ext uri="{FF2B5EF4-FFF2-40B4-BE49-F238E27FC236}">
                    <a16:creationId xmlns:a16="http://schemas.microsoft.com/office/drawing/2014/main" id="{62E694F7-7133-7545-9003-D39E8B9AA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41" y="1394549"/>
                <a:ext cx="336195" cy="747517"/>
              </a:xfrm>
              <a:prstGeom prst="rect">
                <a:avLst/>
              </a:prstGeom>
              <a:solidFill>
                <a:srgbClr val="8B9CC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54" name="TextBox 1666">
                <a:extLst>
                  <a:ext uri="{FF2B5EF4-FFF2-40B4-BE49-F238E27FC236}">
                    <a16:creationId xmlns:a16="http://schemas.microsoft.com/office/drawing/2014/main" id="{DF433830-05C6-2342-AD89-1925A1D48D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0698" y="1622113"/>
                <a:ext cx="46308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yriad Pro Black"/>
                    <a:ea typeface="ＭＳ Ｐゴシック" panose="020B0600070205080204" pitchFamily="34" charset="-128"/>
                    <a:cs typeface="+mn-cs"/>
                  </a:rPr>
                  <a:t>Tex</a:t>
                </a:r>
              </a:p>
            </p:txBody>
          </p:sp>
        </p:grpSp>
        <p:grpSp>
          <p:nvGrpSpPr>
            <p:cNvPr id="127949" name="Group 1428">
              <a:extLst>
                <a:ext uri="{FF2B5EF4-FFF2-40B4-BE49-F238E27FC236}">
                  <a16:creationId xmlns:a16="http://schemas.microsoft.com/office/drawing/2014/main" id="{971F750E-588F-0845-BF7A-47E6555C5F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64" y="1384300"/>
              <a:ext cx="1114185" cy="751417"/>
              <a:chOff x="517764" y="1384300"/>
              <a:chExt cx="1114185" cy="751417"/>
            </a:xfrm>
          </p:grpSpPr>
          <p:sp>
            <p:nvSpPr>
              <p:cNvPr id="1639" name="Rectangle 1638">
                <a:extLst>
                  <a:ext uri="{FF2B5EF4-FFF2-40B4-BE49-F238E27FC236}">
                    <a16:creationId xmlns:a16="http://schemas.microsoft.com/office/drawing/2014/main" id="{FBDCA527-B2AD-9C48-A167-FC49A02188FC}"/>
                  </a:ext>
                </a:extLst>
              </p:cNvPr>
              <p:cNvSpPr/>
              <p:nvPr/>
            </p:nvSpPr>
            <p:spPr bwMode="auto">
              <a:xfrm>
                <a:off x="517281" y="1383797"/>
                <a:ext cx="1114303" cy="7524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33127" name="Rectangle 1639">
                <a:extLst>
                  <a:ext uri="{FF2B5EF4-FFF2-40B4-BE49-F238E27FC236}">
                    <a16:creationId xmlns:a16="http://schemas.microsoft.com/office/drawing/2014/main" id="{AFFF152A-D098-484D-9600-228740135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28" name="Rectangle 1640">
                <a:extLst>
                  <a:ext uri="{FF2B5EF4-FFF2-40B4-BE49-F238E27FC236}">
                    <a16:creationId xmlns:a16="http://schemas.microsoft.com/office/drawing/2014/main" id="{573C11F5-0703-F842-93F7-6AAE2E30E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29" name="Rectangle 1641">
                <a:extLst>
                  <a:ext uri="{FF2B5EF4-FFF2-40B4-BE49-F238E27FC236}">
                    <a16:creationId xmlns:a16="http://schemas.microsoft.com/office/drawing/2014/main" id="{BB15F081-CF83-AE4C-A6D3-6029FBDC5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0" name="Rectangle 1642">
                <a:extLst>
                  <a:ext uri="{FF2B5EF4-FFF2-40B4-BE49-F238E27FC236}">
                    <a16:creationId xmlns:a16="http://schemas.microsoft.com/office/drawing/2014/main" id="{7832B400-607E-AB4D-8EC3-6CA90558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1" name="Rectangle 1643">
                <a:extLst>
                  <a:ext uri="{FF2B5EF4-FFF2-40B4-BE49-F238E27FC236}">
                    <a16:creationId xmlns:a16="http://schemas.microsoft.com/office/drawing/2014/main" id="{45509AF2-1409-5344-ADC3-B4FF2651D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2" name="Rectangle 1644">
                <a:extLst>
                  <a:ext uri="{FF2B5EF4-FFF2-40B4-BE49-F238E27FC236}">
                    <a16:creationId xmlns:a16="http://schemas.microsoft.com/office/drawing/2014/main" id="{F8315806-8639-9A4C-908D-E3988C59E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3" name="Rectangle 1645">
                <a:extLst>
                  <a:ext uri="{FF2B5EF4-FFF2-40B4-BE49-F238E27FC236}">
                    <a16:creationId xmlns:a16="http://schemas.microsoft.com/office/drawing/2014/main" id="{B382CE34-404D-5049-A4CB-54EAB1498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4" name="Rectangle 1646">
                <a:extLst>
                  <a:ext uri="{FF2B5EF4-FFF2-40B4-BE49-F238E27FC236}">
                    <a16:creationId xmlns:a16="http://schemas.microsoft.com/office/drawing/2014/main" id="{0CA0A056-C5DC-1D49-9609-2D501CD8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5" name="Rectangle 1647">
                <a:extLst>
                  <a:ext uri="{FF2B5EF4-FFF2-40B4-BE49-F238E27FC236}">
                    <a16:creationId xmlns:a16="http://schemas.microsoft.com/office/drawing/2014/main" id="{0E0CF46E-39A6-F94D-AEBD-605DCA81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6" name="Rectangle 1648">
                <a:extLst>
                  <a:ext uri="{FF2B5EF4-FFF2-40B4-BE49-F238E27FC236}">
                    <a16:creationId xmlns:a16="http://schemas.microsoft.com/office/drawing/2014/main" id="{9CECBC51-DA91-5145-822D-573588702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7" name="Rectangle 1649">
                <a:extLst>
                  <a:ext uri="{FF2B5EF4-FFF2-40B4-BE49-F238E27FC236}">
                    <a16:creationId xmlns:a16="http://schemas.microsoft.com/office/drawing/2014/main" id="{38932B29-D667-B040-9A3B-ADADBF7F1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8" name="Rectangle 1650">
                <a:extLst>
                  <a:ext uri="{FF2B5EF4-FFF2-40B4-BE49-F238E27FC236}">
                    <a16:creationId xmlns:a16="http://schemas.microsoft.com/office/drawing/2014/main" id="{B74AE81A-F3E0-8347-9E0F-BD40DF189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39" name="Rectangle 1651">
                <a:extLst>
                  <a:ext uri="{FF2B5EF4-FFF2-40B4-BE49-F238E27FC236}">
                    <a16:creationId xmlns:a16="http://schemas.microsoft.com/office/drawing/2014/main" id="{2F6ED88F-E12A-CB4B-9371-9205120E1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0" name="Rectangle 1652">
                <a:extLst>
                  <a:ext uri="{FF2B5EF4-FFF2-40B4-BE49-F238E27FC236}">
                    <a16:creationId xmlns:a16="http://schemas.microsoft.com/office/drawing/2014/main" id="{F84B96D7-2BF3-4649-B7BE-178BBEA4B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1" name="Rectangle 1653">
                <a:extLst>
                  <a:ext uri="{FF2B5EF4-FFF2-40B4-BE49-F238E27FC236}">
                    <a16:creationId xmlns:a16="http://schemas.microsoft.com/office/drawing/2014/main" id="{24D0B808-706F-8A44-A7EA-A6EE7D531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2" name="Rectangle 1654">
                <a:extLst>
                  <a:ext uri="{FF2B5EF4-FFF2-40B4-BE49-F238E27FC236}">
                    <a16:creationId xmlns:a16="http://schemas.microsoft.com/office/drawing/2014/main" id="{BA7AC88F-AB9A-1647-BDEE-33F974E28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3" name="Rectangle 1655">
                <a:extLst>
                  <a:ext uri="{FF2B5EF4-FFF2-40B4-BE49-F238E27FC236}">
                    <a16:creationId xmlns:a16="http://schemas.microsoft.com/office/drawing/2014/main" id="{0933E02A-3182-7740-817C-4C7AAFF5A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4" name="Rectangle 1656">
                <a:extLst>
                  <a:ext uri="{FF2B5EF4-FFF2-40B4-BE49-F238E27FC236}">
                    <a16:creationId xmlns:a16="http://schemas.microsoft.com/office/drawing/2014/main" id="{7DC8F0C9-48AE-B64B-866C-F16F64A9C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5" name="Rectangle 1657">
                <a:extLst>
                  <a:ext uri="{FF2B5EF4-FFF2-40B4-BE49-F238E27FC236}">
                    <a16:creationId xmlns:a16="http://schemas.microsoft.com/office/drawing/2014/main" id="{7DDB0303-5301-7542-8B2B-5F336B30A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6" name="Rectangle 1658">
                <a:extLst>
                  <a:ext uri="{FF2B5EF4-FFF2-40B4-BE49-F238E27FC236}">
                    <a16:creationId xmlns:a16="http://schemas.microsoft.com/office/drawing/2014/main" id="{093C4806-28A1-EA48-AF40-E2DF0A8F5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7" name="Rectangle 1659">
                <a:extLst>
                  <a:ext uri="{FF2B5EF4-FFF2-40B4-BE49-F238E27FC236}">
                    <a16:creationId xmlns:a16="http://schemas.microsoft.com/office/drawing/2014/main" id="{FA96618A-BF84-0C4D-BA70-687CB2283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8" name="Rectangle 1660">
                <a:extLst>
                  <a:ext uri="{FF2B5EF4-FFF2-40B4-BE49-F238E27FC236}">
                    <a16:creationId xmlns:a16="http://schemas.microsoft.com/office/drawing/2014/main" id="{B140ED9A-2CD9-5842-BF57-3CF85E8DC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49" name="Rectangle 1661">
                <a:extLst>
                  <a:ext uri="{FF2B5EF4-FFF2-40B4-BE49-F238E27FC236}">
                    <a16:creationId xmlns:a16="http://schemas.microsoft.com/office/drawing/2014/main" id="{29A6831B-C32C-A549-8DC0-2B436185A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50" name="Rectangle 1662">
                <a:extLst>
                  <a:ext uri="{FF2B5EF4-FFF2-40B4-BE49-F238E27FC236}">
                    <a16:creationId xmlns:a16="http://schemas.microsoft.com/office/drawing/2014/main" id="{98B03428-C9B4-0A48-B8C4-298894AD7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51" name="Rectangle 1663">
                <a:extLst>
                  <a:ext uri="{FF2B5EF4-FFF2-40B4-BE49-F238E27FC236}">
                    <a16:creationId xmlns:a16="http://schemas.microsoft.com/office/drawing/2014/main" id="{B2E21F82-B972-E744-908D-ABB0C3BF2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52" name="Rectangle 1664">
                <a:extLst>
                  <a:ext uri="{FF2B5EF4-FFF2-40B4-BE49-F238E27FC236}">
                    <a16:creationId xmlns:a16="http://schemas.microsoft.com/office/drawing/2014/main" id="{EB1E4060-A8AC-9942-8B0C-75244E7AB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950" name="Group 1429">
              <a:extLst>
                <a:ext uri="{FF2B5EF4-FFF2-40B4-BE49-F238E27FC236}">
                  <a16:creationId xmlns:a16="http://schemas.microsoft.com/office/drawing/2014/main" id="{EFF4A17B-965D-2C4E-8624-801299475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6164" y="1389648"/>
              <a:ext cx="1114185" cy="751417"/>
              <a:chOff x="517764" y="1384300"/>
              <a:chExt cx="1114185" cy="751417"/>
            </a:xfrm>
          </p:grpSpPr>
          <p:sp>
            <p:nvSpPr>
              <p:cNvPr id="1612" name="Rectangle 1611">
                <a:extLst>
                  <a:ext uri="{FF2B5EF4-FFF2-40B4-BE49-F238E27FC236}">
                    <a16:creationId xmlns:a16="http://schemas.microsoft.com/office/drawing/2014/main" id="{E9C98735-5494-E146-A3D7-144E73596F18}"/>
                  </a:ext>
                </a:extLst>
              </p:cNvPr>
              <p:cNvSpPr/>
              <p:nvPr/>
            </p:nvSpPr>
            <p:spPr bwMode="auto">
              <a:xfrm>
                <a:off x="517153" y="1384799"/>
                <a:ext cx="1114303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980" name="Rectangle 1612">
                <a:extLst>
                  <a:ext uri="{FF2B5EF4-FFF2-40B4-BE49-F238E27FC236}">
                    <a16:creationId xmlns:a16="http://schemas.microsoft.com/office/drawing/2014/main" id="{F33661BF-5D43-C545-8A23-4DAC5AA01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81" name="Rectangle 1613">
                <a:extLst>
                  <a:ext uri="{FF2B5EF4-FFF2-40B4-BE49-F238E27FC236}">
                    <a16:creationId xmlns:a16="http://schemas.microsoft.com/office/drawing/2014/main" id="{B444F162-A93F-6C4A-B111-8D64D3B93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82" name="Rectangle 1614">
                <a:extLst>
                  <a:ext uri="{FF2B5EF4-FFF2-40B4-BE49-F238E27FC236}">
                    <a16:creationId xmlns:a16="http://schemas.microsoft.com/office/drawing/2014/main" id="{CEF3915D-D4B9-8C4B-9900-8BF228AC1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83" name="Rectangle 1615">
                <a:extLst>
                  <a:ext uri="{FF2B5EF4-FFF2-40B4-BE49-F238E27FC236}">
                    <a16:creationId xmlns:a16="http://schemas.microsoft.com/office/drawing/2014/main" id="{5950C895-9946-2347-AEF3-B13391021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84" name="Rectangle 1616">
                <a:extLst>
                  <a:ext uri="{FF2B5EF4-FFF2-40B4-BE49-F238E27FC236}">
                    <a16:creationId xmlns:a16="http://schemas.microsoft.com/office/drawing/2014/main" id="{9180593C-2024-044B-BC34-FE1D1E073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85" name="Rectangle 1617">
                <a:extLst>
                  <a:ext uri="{FF2B5EF4-FFF2-40B4-BE49-F238E27FC236}">
                    <a16:creationId xmlns:a16="http://schemas.microsoft.com/office/drawing/2014/main" id="{3B90D0AD-31A6-DF49-9A8C-7348D1435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86" name="Rectangle 1618">
                <a:extLst>
                  <a:ext uri="{FF2B5EF4-FFF2-40B4-BE49-F238E27FC236}">
                    <a16:creationId xmlns:a16="http://schemas.microsoft.com/office/drawing/2014/main" id="{D2241201-BE87-F44C-9DB7-23AF3239D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87" name="Rectangle 1619">
                <a:extLst>
                  <a:ext uri="{FF2B5EF4-FFF2-40B4-BE49-F238E27FC236}">
                    <a16:creationId xmlns:a16="http://schemas.microsoft.com/office/drawing/2014/main" id="{769D2940-F490-4742-A204-5697B3572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88" name="Rectangle 1620">
                <a:extLst>
                  <a:ext uri="{FF2B5EF4-FFF2-40B4-BE49-F238E27FC236}">
                    <a16:creationId xmlns:a16="http://schemas.microsoft.com/office/drawing/2014/main" id="{6B737818-44DD-5044-A919-CB8EDC14E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89" name="Rectangle 1621">
                <a:extLst>
                  <a:ext uri="{FF2B5EF4-FFF2-40B4-BE49-F238E27FC236}">
                    <a16:creationId xmlns:a16="http://schemas.microsoft.com/office/drawing/2014/main" id="{E0A4B3E8-20DA-8D4E-BE2D-5F55F8ED7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0" name="Rectangle 1622">
                <a:extLst>
                  <a:ext uri="{FF2B5EF4-FFF2-40B4-BE49-F238E27FC236}">
                    <a16:creationId xmlns:a16="http://schemas.microsoft.com/office/drawing/2014/main" id="{0F0D5F72-0A46-0B43-A6D8-87469FCB2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1" name="Rectangle 1623">
                <a:extLst>
                  <a:ext uri="{FF2B5EF4-FFF2-40B4-BE49-F238E27FC236}">
                    <a16:creationId xmlns:a16="http://schemas.microsoft.com/office/drawing/2014/main" id="{0A8A91E0-2A9F-AB42-9A33-8E33AC848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2" name="Rectangle 1624">
                <a:extLst>
                  <a:ext uri="{FF2B5EF4-FFF2-40B4-BE49-F238E27FC236}">
                    <a16:creationId xmlns:a16="http://schemas.microsoft.com/office/drawing/2014/main" id="{249D4120-31C4-A041-BD66-9A25AED22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3" name="Rectangle 1625">
                <a:extLst>
                  <a:ext uri="{FF2B5EF4-FFF2-40B4-BE49-F238E27FC236}">
                    <a16:creationId xmlns:a16="http://schemas.microsoft.com/office/drawing/2014/main" id="{89CBE3DE-D949-6B43-9382-B45E086B9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4" name="Rectangle 1626">
                <a:extLst>
                  <a:ext uri="{FF2B5EF4-FFF2-40B4-BE49-F238E27FC236}">
                    <a16:creationId xmlns:a16="http://schemas.microsoft.com/office/drawing/2014/main" id="{226D022B-CC39-FC4A-9184-77B3B3CB9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5" name="Rectangle 1627">
                <a:extLst>
                  <a:ext uri="{FF2B5EF4-FFF2-40B4-BE49-F238E27FC236}">
                    <a16:creationId xmlns:a16="http://schemas.microsoft.com/office/drawing/2014/main" id="{6CBF8395-CDE0-6349-AD00-9D28CA92B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6" name="Rectangle 1628">
                <a:extLst>
                  <a:ext uri="{FF2B5EF4-FFF2-40B4-BE49-F238E27FC236}">
                    <a16:creationId xmlns:a16="http://schemas.microsoft.com/office/drawing/2014/main" id="{3CB27D7B-8693-934E-ADD9-28C0714A1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7" name="Rectangle 1629">
                <a:extLst>
                  <a:ext uri="{FF2B5EF4-FFF2-40B4-BE49-F238E27FC236}">
                    <a16:creationId xmlns:a16="http://schemas.microsoft.com/office/drawing/2014/main" id="{5AA6E30B-19EB-6249-AC51-93101E1B3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8" name="Rectangle 1630">
                <a:extLst>
                  <a:ext uri="{FF2B5EF4-FFF2-40B4-BE49-F238E27FC236}">
                    <a16:creationId xmlns:a16="http://schemas.microsoft.com/office/drawing/2014/main" id="{A59C7F05-0AF2-8547-B04A-9C73EAED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99" name="Rectangle 1631">
                <a:extLst>
                  <a:ext uri="{FF2B5EF4-FFF2-40B4-BE49-F238E27FC236}">
                    <a16:creationId xmlns:a16="http://schemas.microsoft.com/office/drawing/2014/main" id="{73A54C13-3F90-2D41-9957-87C2B124B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20" name="Rectangle 1632">
                <a:extLst>
                  <a:ext uri="{FF2B5EF4-FFF2-40B4-BE49-F238E27FC236}">
                    <a16:creationId xmlns:a16="http://schemas.microsoft.com/office/drawing/2014/main" id="{B5AFE5E3-ACDD-734E-AD31-F7B4CDB88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21" name="Rectangle 1633">
                <a:extLst>
                  <a:ext uri="{FF2B5EF4-FFF2-40B4-BE49-F238E27FC236}">
                    <a16:creationId xmlns:a16="http://schemas.microsoft.com/office/drawing/2014/main" id="{5F8ACE96-6574-EB4B-8F3E-56F468FCC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22" name="Rectangle 1634">
                <a:extLst>
                  <a:ext uri="{FF2B5EF4-FFF2-40B4-BE49-F238E27FC236}">
                    <a16:creationId xmlns:a16="http://schemas.microsoft.com/office/drawing/2014/main" id="{A945C362-E907-A545-B151-86FE38CCB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23" name="Rectangle 1635">
                <a:extLst>
                  <a:ext uri="{FF2B5EF4-FFF2-40B4-BE49-F238E27FC236}">
                    <a16:creationId xmlns:a16="http://schemas.microsoft.com/office/drawing/2014/main" id="{FF5D2CA3-D670-6448-BCAB-537CA1D6D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24" name="Rectangle 1636">
                <a:extLst>
                  <a:ext uri="{FF2B5EF4-FFF2-40B4-BE49-F238E27FC236}">
                    <a16:creationId xmlns:a16="http://schemas.microsoft.com/office/drawing/2014/main" id="{13DCAFAF-2AA5-3C4C-8BD6-5001FA412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3125" name="Rectangle 1637">
                <a:extLst>
                  <a:ext uri="{FF2B5EF4-FFF2-40B4-BE49-F238E27FC236}">
                    <a16:creationId xmlns:a16="http://schemas.microsoft.com/office/drawing/2014/main" id="{9B499285-B699-2943-AF41-5EB7E7DA2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951" name="Group 1457">
              <a:extLst>
                <a:ext uri="{FF2B5EF4-FFF2-40B4-BE49-F238E27FC236}">
                  <a16:creationId xmlns:a16="http://schemas.microsoft.com/office/drawing/2014/main" id="{332432FA-DBF4-2447-A374-ACE1607450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216" y="1389648"/>
              <a:ext cx="1114185" cy="751417"/>
              <a:chOff x="517764" y="1384300"/>
              <a:chExt cx="1114185" cy="751417"/>
            </a:xfrm>
          </p:grpSpPr>
          <p:sp>
            <p:nvSpPr>
              <p:cNvPr id="1585" name="Rectangle 1584">
                <a:extLst>
                  <a:ext uri="{FF2B5EF4-FFF2-40B4-BE49-F238E27FC236}">
                    <a16:creationId xmlns:a16="http://schemas.microsoft.com/office/drawing/2014/main" id="{F1C7ADF2-86F7-D14B-A5D9-15E16C4DFA1C}"/>
                  </a:ext>
                </a:extLst>
              </p:cNvPr>
              <p:cNvSpPr/>
              <p:nvPr/>
            </p:nvSpPr>
            <p:spPr bwMode="auto">
              <a:xfrm>
                <a:off x="517611" y="1384799"/>
                <a:ext cx="1114303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953" name="Rectangle 1585">
                <a:extLst>
                  <a:ext uri="{FF2B5EF4-FFF2-40B4-BE49-F238E27FC236}">
                    <a16:creationId xmlns:a16="http://schemas.microsoft.com/office/drawing/2014/main" id="{75BBBEC0-FB30-F042-82C1-ADD6A9F1A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54" name="Rectangle 1586">
                <a:extLst>
                  <a:ext uri="{FF2B5EF4-FFF2-40B4-BE49-F238E27FC236}">
                    <a16:creationId xmlns:a16="http://schemas.microsoft.com/office/drawing/2014/main" id="{F0E3BDBE-FCBF-5246-8FD0-5EDB9EAAE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55" name="Rectangle 1587">
                <a:extLst>
                  <a:ext uri="{FF2B5EF4-FFF2-40B4-BE49-F238E27FC236}">
                    <a16:creationId xmlns:a16="http://schemas.microsoft.com/office/drawing/2014/main" id="{9A8F052D-1876-D747-9351-4F8892CCA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56" name="Rectangle 1588">
                <a:extLst>
                  <a:ext uri="{FF2B5EF4-FFF2-40B4-BE49-F238E27FC236}">
                    <a16:creationId xmlns:a16="http://schemas.microsoft.com/office/drawing/2014/main" id="{F6C1580B-B004-594B-9871-86A1D14CE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57" name="Rectangle 1589">
                <a:extLst>
                  <a:ext uri="{FF2B5EF4-FFF2-40B4-BE49-F238E27FC236}">
                    <a16:creationId xmlns:a16="http://schemas.microsoft.com/office/drawing/2014/main" id="{9DE1C825-E68E-4841-AFFF-B73CFF4DC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58" name="Rectangle 1590">
                <a:extLst>
                  <a:ext uri="{FF2B5EF4-FFF2-40B4-BE49-F238E27FC236}">
                    <a16:creationId xmlns:a16="http://schemas.microsoft.com/office/drawing/2014/main" id="{7E13F644-E8C7-194C-8E57-38CEA4B35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59" name="Rectangle 1591">
                <a:extLst>
                  <a:ext uri="{FF2B5EF4-FFF2-40B4-BE49-F238E27FC236}">
                    <a16:creationId xmlns:a16="http://schemas.microsoft.com/office/drawing/2014/main" id="{5DE05AB7-CD5E-E24F-8BC4-4740AF233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0" name="Rectangle 1592">
                <a:extLst>
                  <a:ext uri="{FF2B5EF4-FFF2-40B4-BE49-F238E27FC236}">
                    <a16:creationId xmlns:a16="http://schemas.microsoft.com/office/drawing/2014/main" id="{8F5FEA5A-1849-8846-887A-4FC19EF16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1" name="Rectangle 1593">
                <a:extLst>
                  <a:ext uri="{FF2B5EF4-FFF2-40B4-BE49-F238E27FC236}">
                    <a16:creationId xmlns:a16="http://schemas.microsoft.com/office/drawing/2014/main" id="{C4E368A1-4566-2E41-8D32-E22E61D0D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2" name="Rectangle 1594">
                <a:extLst>
                  <a:ext uri="{FF2B5EF4-FFF2-40B4-BE49-F238E27FC236}">
                    <a16:creationId xmlns:a16="http://schemas.microsoft.com/office/drawing/2014/main" id="{56995D01-9554-5F43-ADAB-9691A0769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3" name="Rectangle 1595">
                <a:extLst>
                  <a:ext uri="{FF2B5EF4-FFF2-40B4-BE49-F238E27FC236}">
                    <a16:creationId xmlns:a16="http://schemas.microsoft.com/office/drawing/2014/main" id="{4608C200-A0CF-0B4E-92FE-010CFA778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4" name="Rectangle 1596">
                <a:extLst>
                  <a:ext uri="{FF2B5EF4-FFF2-40B4-BE49-F238E27FC236}">
                    <a16:creationId xmlns:a16="http://schemas.microsoft.com/office/drawing/2014/main" id="{1680BD5C-BFC5-4849-908F-04CD24A27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5" name="Rectangle 1597">
                <a:extLst>
                  <a:ext uri="{FF2B5EF4-FFF2-40B4-BE49-F238E27FC236}">
                    <a16:creationId xmlns:a16="http://schemas.microsoft.com/office/drawing/2014/main" id="{D5CABA06-87CC-DF4F-8BC7-A6A626312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6" name="Rectangle 1598">
                <a:extLst>
                  <a:ext uri="{FF2B5EF4-FFF2-40B4-BE49-F238E27FC236}">
                    <a16:creationId xmlns:a16="http://schemas.microsoft.com/office/drawing/2014/main" id="{BA396B77-9D9E-2340-A20E-FEBCEEFE2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7" name="Rectangle 1599">
                <a:extLst>
                  <a:ext uri="{FF2B5EF4-FFF2-40B4-BE49-F238E27FC236}">
                    <a16:creationId xmlns:a16="http://schemas.microsoft.com/office/drawing/2014/main" id="{135F03C7-89BF-E14F-9467-7A2A51B0E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8" name="Rectangle 1600">
                <a:extLst>
                  <a:ext uri="{FF2B5EF4-FFF2-40B4-BE49-F238E27FC236}">
                    <a16:creationId xmlns:a16="http://schemas.microsoft.com/office/drawing/2014/main" id="{ABFF48D7-5F5D-9747-A883-7643D07CB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69" name="Rectangle 1601">
                <a:extLst>
                  <a:ext uri="{FF2B5EF4-FFF2-40B4-BE49-F238E27FC236}">
                    <a16:creationId xmlns:a16="http://schemas.microsoft.com/office/drawing/2014/main" id="{DCEDB087-D1EA-4645-BDAD-5588D25D1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70" name="Rectangle 1602">
                <a:extLst>
                  <a:ext uri="{FF2B5EF4-FFF2-40B4-BE49-F238E27FC236}">
                    <a16:creationId xmlns:a16="http://schemas.microsoft.com/office/drawing/2014/main" id="{B27FE016-1A58-364B-92D0-49E06D835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71" name="Rectangle 1603">
                <a:extLst>
                  <a:ext uri="{FF2B5EF4-FFF2-40B4-BE49-F238E27FC236}">
                    <a16:creationId xmlns:a16="http://schemas.microsoft.com/office/drawing/2014/main" id="{E19A104E-5D70-1742-8591-1F0E6C026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72" name="Rectangle 1604">
                <a:extLst>
                  <a:ext uri="{FF2B5EF4-FFF2-40B4-BE49-F238E27FC236}">
                    <a16:creationId xmlns:a16="http://schemas.microsoft.com/office/drawing/2014/main" id="{2F125B1D-6C0F-6340-926A-D3812B73A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73" name="Rectangle 1605">
                <a:extLst>
                  <a:ext uri="{FF2B5EF4-FFF2-40B4-BE49-F238E27FC236}">
                    <a16:creationId xmlns:a16="http://schemas.microsoft.com/office/drawing/2014/main" id="{A5AC24B6-A130-F747-8BF3-695A748C7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74" name="Rectangle 1606">
                <a:extLst>
                  <a:ext uri="{FF2B5EF4-FFF2-40B4-BE49-F238E27FC236}">
                    <a16:creationId xmlns:a16="http://schemas.microsoft.com/office/drawing/2014/main" id="{96EF4069-5223-9048-805C-9F01130C2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75" name="Rectangle 1607">
                <a:extLst>
                  <a:ext uri="{FF2B5EF4-FFF2-40B4-BE49-F238E27FC236}">
                    <a16:creationId xmlns:a16="http://schemas.microsoft.com/office/drawing/2014/main" id="{9AD3895E-71B6-C74B-9BD5-E40DE08CF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76" name="Rectangle 1608">
                <a:extLst>
                  <a:ext uri="{FF2B5EF4-FFF2-40B4-BE49-F238E27FC236}">
                    <a16:creationId xmlns:a16="http://schemas.microsoft.com/office/drawing/2014/main" id="{EEF3FF3A-7F5F-204A-8CBD-069D1BB20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77" name="Rectangle 1609">
                <a:extLst>
                  <a:ext uri="{FF2B5EF4-FFF2-40B4-BE49-F238E27FC236}">
                    <a16:creationId xmlns:a16="http://schemas.microsoft.com/office/drawing/2014/main" id="{73E05228-E16C-7A43-949A-80DEB10E8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78" name="Rectangle 1610">
                <a:extLst>
                  <a:ext uri="{FF2B5EF4-FFF2-40B4-BE49-F238E27FC236}">
                    <a16:creationId xmlns:a16="http://schemas.microsoft.com/office/drawing/2014/main" id="{55A01740-A671-6D4C-B240-9FC11DF1B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27011" name="Group 1667">
            <a:extLst>
              <a:ext uri="{FF2B5EF4-FFF2-40B4-BE49-F238E27FC236}">
                <a16:creationId xmlns:a16="http://schemas.microsoft.com/office/drawing/2014/main" id="{B3DB968D-07B0-D042-AD9F-D1221C891950}"/>
              </a:ext>
            </a:extLst>
          </p:cNvPr>
          <p:cNvGrpSpPr>
            <a:grpSpLocks/>
          </p:cNvGrpSpPr>
          <p:nvPr/>
        </p:nvGrpSpPr>
        <p:grpSpPr bwMode="auto">
          <a:xfrm>
            <a:off x="455613" y="3938588"/>
            <a:ext cx="3948112" cy="877887"/>
            <a:chOff x="458550" y="1323474"/>
            <a:chExt cx="3947680" cy="877859"/>
          </a:xfrm>
        </p:grpSpPr>
        <p:sp>
          <p:nvSpPr>
            <p:cNvPr id="1669" name="Rectangle 1668">
              <a:extLst>
                <a:ext uri="{FF2B5EF4-FFF2-40B4-BE49-F238E27FC236}">
                  <a16:creationId xmlns:a16="http://schemas.microsoft.com/office/drawing/2014/main" id="{E35E2BBB-5558-224E-95B0-38A26CCECFC6}"/>
                </a:ext>
              </a:extLst>
            </p:cNvPr>
            <p:cNvSpPr/>
            <p:nvPr/>
          </p:nvSpPr>
          <p:spPr bwMode="auto">
            <a:xfrm>
              <a:off x="458550" y="1323474"/>
              <a:ext cx="3939744" cy="87785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27860" name="Group 1486">
              <a:extLst>
                <a:ext uri="{FF2B5EF4-FFF2-40B4-BE49-F238E27FC236}">
                  <a16:creationId xmlns:a16="http://schemas.microsoft.com/office/drawing/2014/main" id="{82543E1C-7A08-3744-81F0-150E5153A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3149" y="1394549"/>
              <a:ext cx="463081" cy="747517"/>
              <a:chOff x="3940698" y="1394549"/>
              <a:chExt cx="463081" cy="747517"/>
            </a:xfrm>
          </p:grpSpPr>
          <p:sp>
            <p:nvSpPr>
              <p:cNvPr id="127945" name="Rectangle 1754">
                <a:extLst>
                  <a:ext uri="{FF2B5EF4-FFF2-40B4-BE49-F238E27FC236}">
                    <a16:creationId xmlns:a16="http://schemas.microsoft.com/office/drawing/2014/main" id="{DA578229-4CF9-3A4C-A163-FB69776F1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41" y="1394549"/>
                <a:ext cx="336195" cy="747517"/>
              </a:xfrm>
              <a:prstGeom prst="rect">
                <a:avLst/>
              </a:prstGeom>
              <a:solidFill>
                <a:srgbClr val="8B9CC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46" name="TextBox 1755">
                <a:extLst>
                  <a:ext uri="{FF2B5EF4-FFF2-40B4-BE49-F238E27FC236}">
                    <a16:creationId xmlns:a16="http://schemas.microsoft.com/office/drawing/2014/main" id="{5D048975-2689-6548-9F8F-047BEDF060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0698" y="1622113"/>
                <a:ext cx="46308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yriad Pro Black"/>
                    <a:ea typeface="ＭＳ Ｐゴシック" panose="020B0600070205080204" pitchFamily="34" charset="-128"/>
                    <a:cs typeface="+mn-cs"/>
                  </a:rPr>
                  <a:t>Tex</a:t>
                </a:r>
              </a:p>
            </p:txBody>
          </p:sp>
        </p:grpSp>
        <p:grpSp>
          <p:nvGrpSpPr>
            <p:cNvPr id="127861" name="Group 1428">
              <a:extLst>
                <a:ext uri="{FF2B5EF4-FFF2-40B4-BE49-F238E27FC236}">
                  <a16:creationId xmlns:a16="http://schemas.microsoft.com/office/drawing/2014/main" id="{EDD74F83-A3D6-3C48-9350-3E4E88FAA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64" y="1384300"/>
              <a:ext cx="1114185" cy="751417"/>
              <a:chOff x="517764" y="1384300"/>
              <a:chExt cx="1114185" cy="751417"/>
            </a:xfrm>
          </p:grpSpPr>
          <p:sp>
            <p:nvSpPr>
              <p:cNvPr id="1728" name="Rectangle 1727">
                <a:extLst>
                  <a:ext uri="{FF2B5EF4-FFF2-40B4-BE49-F238E27FC236}">
                    <a16:creationId xmlns:a16="http://schemas.microsoft.com/office/drawing/2014/main" id="{7A2380F7-D448-B347-B87C-B5D890D2A38F}"/>
                  </a:ext>
                </a:extLst>
              </p:cNvPr>
              <p:cNvSpPr/>
              <p:nvPr/>
            </p:nvSpPr>
            <p:spPr bwMode="auto">
              <a:xfrm>
                <a:off x="517281" y="1383797"/>
                <a:ext cx="1114303" cy="75245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919" name="Rectangle 1728">
                <a:extLst>
                  <a:ext uri="{FF2B5EF4-FFF2-40B4-BE49-F238E27FC236}">
                    <a16:creationId xmlns:a16="http://schemas.microsoft.com/office/drawing/2014/main" id="{70610787-18EB-0347-8FEF-326487C2F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0" name="Rectangle 1729">
                <a:extLst>
                  <a:ext uri="{FF2B5EF4-FFF2-40B4-BE49-F238E27FC236}">
                    <a16:creationId xmlns:a16="http://schemas.microsoft.com/office/drawing/2014/main" id="{9E77BBE2-4BA0-5D44-A2E2-B06B97E3C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1" name="Rectangle 1730">
                <a:extLst>
                  <a:ext uri="{FF2B5EF4-FFF2-40B4-BE49-F238E27FC236}">
                    <a16:creationId xmlns:a16="http://schemas.microsoft.com/office/drawing/2014/main" id="{E83B24BF-9E39-F447-9BAC-73BFC0B48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2" name="Rectangle 1731">
                <a:extLst>
                  <a:ext uri="{FF2B5EF4-FFF2-40B4-BE49-F238E27FC236}">
                    <a16:creationId xmlns:a16="http://schemas.microsoft.com/office/drawing/2014/main" id="{901B46C7-D455-0C43-B528-0D0BCF2E1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3" name="Rectangle 1732">
                <a:extLst>
                  <a:ext uri="{FF2B5EF4-FFF2-40B4-BE49-F238E27FC236}">
                    <a16:creationId xmlns:a16="http://schemas.microsoft.com/office/drawing/2014/main" id="{EAA675C3-9440-8B48-B0AA-174FCF8AE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4" name="Rectangle 1733">
                <a:extLst>
                  <a:ext uri="{FF2B5EF4-FFF2-40B4-BE49-F238E27FC236}">
                    <a16:creationId xmlns:a16="http://schemas.microsoft.com/office/drawing/2014/main" id="{778F8BC5-990E-F040-A90C-BC33B8DB0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5" name="Rectangle 1734">
                <a:extLst>
                  <a:ext uri="{FF2B5EF4-FFF2-40B4-BE49-F238E27FC236}">
                    <a16:creationId xmlns:a16="http://schemas.microsoft.com/office/drawing/2014/main" id="{98E01924-53A1-E744-A507-7B1136418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6" name="Rectangle 1735">
                <a:extLst>
                  <a:ext uri="{FF2B5EF4-FFF2-40B4-BE49-F238E27FC236}">
                    <a16:creationId xmlns:a16="http://schemas.microsoft.com/office/drawing/2014/main" id="{3B4CA793-C2E2-DD4F-974C-CF2F477DF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7" name="Rectangle 1736">
                <a:extLst>
                  <a:ext uri="{FF2B5EF4-FFF2-40B4-BE49-F238E27FC236}">
                    <a16:creationId xmlns:a16="http://schemas.microsoft.com/office/drawing/2014/main" id="{ADDD5F36-7CAE-B441-83A8-5CC4072B2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8" name="Rectangle 1737">
                <a:extLst>
                  <a:ext uri="{FF2B5EF4-FFF2-40B4-BE49-F238E27FC236}">
                    <a16:creationId xmlns:a16="http://schemas.microsoft.com/office/drawing/2014/main" id="{CDACBAA6-538C-4240-AAC7-AC118633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29" name="Rectangle 1738">
                <a:extLst>
                  <a:ext uri="{FF2B5EF4-FFF2-40B4-BE49-F238E27FC236}">
                    <a16:creationId xmlns:a16="http://schemas.microsoft.com/office/drawing/2014/main" id="{57C1CB2D-A2C7-5F4F-9D78-B627EA995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0" name="Rectangle 1739">
                <a:extLst>
                  <a:ext uri="{FF2B5EF4-FFF2-40B4-BE49-F238E27FC236}">
                    <a16:creationId xmlns:a16="http://schemas.microsoft.com/office/drawing/2014/main" id="{16409030-0C2B-CD40-AE6C-3C39DBB77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1" name="Rectangle 1740">
                <a:extLst>
                  <a:ext uri="{FF2B5EF4-FFF2-40B4-BE49-F238E27FC236}">
                    <a16:creationId xmlns:a16="http://schemas.microsoft.com/office/drawing/2014/main" id="{87A84056-16DF-4844-AF78-450A8096F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2" name="Rectangle 1741">
                <a:extLst>
                  <a:ext uri="{FF2B5EF4-FFF2-40B4-BE49-F238E27FC236}">
                    <a16:creationId xmlns:a16="http://schemas.microsoft.com/office/drawing/2014/main" id="{FD1ABA78-0FAC-0F4B-BA2D-8820BB0E5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3" name="Rectangle 1742">
                <a:extLst>
                  <a:ext uri="{FF2B5EF4-FFF2-40B4-BE49-F238E27FC236}">
                    <a16:creationId xmlns:a16="http://schemas.microsoft.com/office/drawing/2014/main" id="{3C178E37-1301-F84F-A353-B0B38AA6F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4" name="Rectangle 1743">
                <a:extLst>
                  <a:ext uri="{FF2B5EF4-FFF2-40B4-BE49-F238E27FC236}">
                    <a16:creationId xmlns:a16="http://schemas.microsoft.com/office/drawing/2014/main" id="{3A8BA9FD-E330-9E4B-9C31-40D1D5B2A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5" name="Rectangle 1744">
                <a:extLst>
                  <a:ext uri="{FF2B5EF4-FFF2-40B4-BE49-F238E27FC236}">
                    <a16:creationId xmlns:a16="http://schemas.microsoft.com/office/drawing/2014/main" id="{6ACC84A6-F397-4846-972F-035EEF7BD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6" name="Rectangle 1745">
                <a:extLst>
                  <a:ext uri="{FF2B5EF4-FFF2-40B4-BE49-F238E27FC236}">
                    <a16:creationId xmlns:a16="http://schemas.microsoft.com/office/drawing/2014/main" id="{2327083C-9BE4-3146-B853-5AA5D569D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7" name="Rectangle 1746">
                <a:extLst>
                  <a:ext uri="{FF2B5EF4-FFF2-40B4-BE49-F238E27FC236}">
                    <a16:creationId xmlns:a16="http://schemas.microsoft.com/office/drawing/2014/main" id="{9412D4D6-7411-C749-93D2-EA5D07F91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8" name="Rectangle 1747">
                <a:extLst>
                  <a:ext uri="{FF2B5EF4-FFF2-40B4-BE49-F238E27FC236}">
                    <a16:creationId xmlns:a16="http://schemas.microsoft.com/office/drawing/2014/main" id="{23754D68-FA45-C04B-96C1-E2A8A04C2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39" name="Rectangle 1748">
                <a:extLst>
                  <a:ext uri="{FF2B5EF4-FFF2-40B4-BE49-F238E27FC236}">
                    <a16:creationId xmlns:a16="http://schemas.microsoft.com/office/drawing/2014/main" id="{08B8F7DB-2227-D94E-BD2C-8BA9DFC92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40" name="Rectangle 1749">
                <a:extLst>
                  <a:ext uri="{FF2B5EF4-FFF2-40B4-BE49-F238E27FC236}">
                    <a16:creationId xmlns:a16="http://schemas.microsoft.com/office/drawing/2014/main" id="{53C92318-BD1A-394B-9B5C-BD3FC073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41" name="Rectangle 1750">
                <a:extLst>
                  <a:ext uri="{FF2B5EF4-FFF2-40B4-BE49-F238E27FC236}">
                    <a16:creationId xmlns:a16="http://schemas.microsoft.com/office/drawing/2014/main" id="{D2C32E3B-5F1B-AB48-85CA-1CC156A7A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42" name="Rectangle 1751">
                <a:extLst>
                  <a:ext uri="{FF2B5EF4-FFF2-40B4-BE49-F238E27FC236}">
                    <a16:creationId xmlns:a16="http://schemas.microsoft.com/office/drawing/2014/main" id="{CD946466-44B2-AB49-82A0-23F08E5AA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43" name="Rectangle 1752">
                <a:extLst>
                  <a:ext uri="{FF2B5EF4-FFF2-40B4-BE49-F238E27FC236}">
                    <a16:creationId xmlns:a16="http://schemas.microsoft.com/office/drawing/2014/main" id="{B1BB75E3-7DBC-C14F-8029-B96C9DF02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44" name="Rectangle 1753">
                <a:extLst>
                  <a:ext uri="{FF2B5EF4-FFF2-40B4-BE49-F238E27FC236}">
                    <a16:creationId xmlns:a16="http://schemas.microsoft.com/office/drawing/2014/main" id="{BD5451A6-057C-EA46-949E-59712A4BC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862" name="Group 1429">
              <a:extLst>
                <a:ext uri="{FF2B5EF4-FFF2-40B4-BE49-F238E27FC236}">
                  <a16:creationId xmlns:a16="http://schemas.microsoft.com/office/drawing/2014/main" id="{BC6763DB-2211-D647-9BAD-E483090DCD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6164" y="1389648"/>
              <a:ext cx="1114185" cy="751417"/>
              <a:chOff x="517764" y="1384300"/>
              <a:chExt cx="1114185" cy="751417"/>
            </a:xfrm>
          </p:grpSpPr>
          <p:sp>
            <p:nvSpPr>
              <p:cNvPr id="1701" name="Rectangle 1700">
                <a:extLst>
                  <a:ext uri="{FF2B5EF4-FFF2-40B4-BE49-F238E27FC236}">
                    <a16:creationId xmlns:a16="http://schemas.microsoft.com/office/drawing/2014/main" id="{D30B2E40-EE19-B941-A64B-6251B3BD7AFB}"/>
                  </a:ext>
                </a:extLst>
              </p:cNvPr>
              <p:cNvSpPr/>
              <p:nvPr/>
            </p:nvSpPr>
            <p:spPr bwMode="auto">
              <a:xfrm>
                <a:off x="517153" y="1384799"/>
                <a:ext cx="1114303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892" name="Rectangle 1701">
                <a:extLst>
                  <a:ext uri="{FF2B5EF4-FFF2-40B4-BE49-F238E27FC236}">
                    <a16:creationId xmlns:a16="http://schemas.microsoft.com/office/drawing/2014/main" id="{FA95DDFD-8C66-4943-9C9D-0624FDD97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93" name="Rectangle 1702">
                <a:extLst>
                  <a:ext uri="{FF2B5EF4-FFF2-40B4-BE49-F238E27FC236}">
                    <a16:creationId xmlns:a16="http://schemas.microsoft.com/office/drawing/2014/main" id="{9AFA1313-4910-0742-8A09-5DB201F23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94" name="Rectangle 1703">
                <a:extLst>
                  <a:ext uri="{FF2B5EF4-FFF2-40B4-BE49-F238E27FC236}">
                    <a16:creationId xmlns:a16="http://schemas.microsoft.com/office/drawing/2014/main" id="{DF041F6F-5CDE-1E43-9187-CA48C23F4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95" name="Rectangle 1704">
                <a:extLst>
                  <a:ext uri="{FF2B5EF4-FFF2-40B4-BE49-F238E27FC236}">
                    <a16:creationId xmlns:a16="http://schemas.microsoft.com/office/drawing/2014/main" id="{F4D325AF-834D-AB4A-8AFB-652131D23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96" name="Rectangle 1705">
                <a:extLst>
                  <a:ext uri="{FF2B5EF4-FFF2-40B4-BE49-F238E27FC236}">
                    <a16:creationId xmlns:a16="http://schemas.microsoft.com/office/drawing/2014/main" id="{B2DE72CB-6234-EA42-8660-4B3CEADE0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97" name="Rectangle 1706">
                <a:extLst>
                  <a:ext uri="{FF2B5EF4-FFF2-40B4-BE49-F238E27FC236}">
                    <a16:creationId xmlns:a16="http://schemas.microsoft.com/office/drawing/2014/main" id="{954A3CC3-BE98-7548-A559-61D74448C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98" name="Rectangle 1707">
                <a:extLst>
                  <a:ext uri="{FF2B5EF4-FFF2-40B4-BE49-F238E27FC236}">
                    <a16:creationId xmlns:a16="http://schemas.microsoft.com/office/drawing/2014/main" id="{A7D0DF5D-871E-8C4F-BB6C-69750A037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99" name="Rectangle 1708">
                <a:extLst>
                  <a:ext uri="{FF2B5EF4-FFF2-40B4-BE49-F238E27FC236}">
                    <a16:creationId xmlns:a16="http://schemas.microsoft.com/office/drawing/2014/main" id="{1268C802-DE4E-B346-A199-BA0808CE3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0" name="Rectangle 1709">
                <a:extLst>
                  <a:ext uri="{FF2B5EF4-FFF2-40B4-BE49-F238E27FC236}">
                    <a16:creationId xmlns:a16="http://schemas.microsoft.com/office/drawing/2014/main" id="{DB0029E1-F0A2-4844-BD05-7643663CC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1" name="Rectangle 1710">
                <a:extLst>
                  <a:ext uri="{FF2B5EF4-FFF2-40B4-BE49-F238E27FC236}">
                    <a16:creationId xmlns:a16="http://schemas.microsoft.com/office/drawing/2014/main" id="{71ACEE82-A9EF-6D40-9F38-5B121BC75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2" name="Rectangle 1711">
                <a:extLst>
                  <a:ext uri="{FF2B5EF4-FFF2-40B4-BE49-F238E27FC236}">
                    <a16:creationId xmlns:a16="http://schemas.microsoft.com/office/drawing/2014/main" id="{0A50DFCA-1A84-9849-8295-696EE81AD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3" name="Rectangle 1712">
                <a:extLst>
                  <a:ext uri="{FF2B5EF4-FFF2-40B4-BE49-F238E27FC236}">
                    <a16:creationId xmlns:a16="http://schemas.microsoft.com/office/drawing/2014/main" id="{048A0D5C-00BE-3642-8274-1A1536B2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4" name="Rectangle 1713">
                <a:extLst>
                  <a:ext uri="{FF2B5EF4-FFF2-40B4-BE49-F238E27FC236}">
                    <a16:creationId xmlns:a16="http://schemas.microsoft.com/office/drawing/2014/main" id="{15CCEAD8-48D7-8242-8094-E756BDE4E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5" name="Rectangle 1714">
                <a:extLst>
                  <a:ext uri="{FF2B5EF4-FFF2-40B4-BE49-F238E27FC236}">
                    <a16:creationId xmlns:a16="http://schemas.microsoft.com/office/drawing/2014/main" id="{04CE9C5A-E835-9944-8F8C-66BEA9AC8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6" name="Rectangle 1715">
                <a:extLst>
                  <a:ext uri="{FF2B5EF4-FFF2-40B4-BE49-F238E27FC236}">
                    <a16:creationId xmlns:a16="http://schemas.microsoft.com/office/drawing/2014/main" id="{0F80323D-C1A0-7848-B450-3E6DA344F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7" name="Rectangle 1716">
                <a:extLst>
                  <a:ext uri="{FF2B5EF4-FFF2-40B4-BE49-F238E27FC236}">
                    <a16:creationId xmlns:a16="http://schemas.microsoft.com/office/drawing/2014/main" id="{57EB4944-0A22-704E-9B62-AAD7FB5D0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8" name="Rectangle 1717">
                <a:extLst>
                  <a:ext uri="{FF2B5EF4-FFF2-40B4-BE49-F238E27FC236}">
                    <a16:creationId xmlns:a16="http://schemas.microsoft.com/office/drawing/2014/main" id="{818CDDF5-689B-4C45-9746-7F458A179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09" name="Rectangle 1718">
                <a:extLst>
                  <a:ext uri="{FF2B5EF4-FFF2-40B4-BE49-F238E27FC236}">
                    <a16:creationId xmlns:a16="http://schemas.microsoft.com/office/drawing/2014/main" id="{54BFD46E-1484-ED4F-8C98-BF07E89EE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10" name="Rectangle 1719">
                <a:extLst>
                  <a:ext uri="{FF2B5EF4-FFF2-40B4-BE49-F238E27FC236}">
                    <a16:creationId xmlns:a16="http://schemas.microsoft.com/office/drawing/2014/main" id="{B5AAC054-8658-624A-B2BE-D481E49A9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11" name="Rectangle 1720">
                <a:extLst>
                  <a:ext uri="{FF2B5EF4-FFF2-40B4-BE49-F238E27FC236}">
                    <a16:creationId xmlns:a16="http://schemas.microsoft.com/office/drawing/2014/main" id="{981FB93B-2043-A240-8E79-A1518B7E9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12" name="Rectangle 1721">
                <a:extLst>
                  <a:ext uri="{FF2B5EF4-FFF2-40B4-BE49-F238E27FC236}">
                    <a16:creationId xmlns:a16="http://schemas.microsoft.com/office/drawing/2014/main" id="{744B8966-D624-BF44-822E-1EBC4C0A3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13" name="Rectangle 1722">
                <a:extLst>
                  <a:ext uri="{FF2B5EF4-FFF2-40B4-BE49-F238E27FC236}">
                    <a16:creationId xmlns:a16="http://schemas.microsoft.com/office/drawing/2014/main" id="{B4CF67E1-4724-8042-BC2C-101352982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14" name="Rectangle 1723">
                <a:extLst>
                  <a:ext uri="{FF2B5EF4-FFF2-40B4-BE49-F238E27FC236}">
                    <a16:creationId xmlns:a16="http://schemas.microsoft.com/office/drawing/2014/main" id="{703BE061-8B0E-3A46-8C4B-86B7408CC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15" name="Rectangle 1724">
                <a:extLst>
                  <a:ext uri="{FF2B5EF4-FFF2-40B4-BE49-F238E27FC236}">
                    <a16:creationId xmlns:a16="http://schemas.microsoft.com/office/drawing/2014/main" id="{B689725A-72D7-0143-A9B5-FE150F9BA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16" name="Rectangle 1725">
                <a:extLst>
                  <a:ext uri="{FF2B5EF4-FFF2-40B4-BE49-F238E27FC236}">
                    <a16:creationId xmlns:a16="http://schemas.microsoft.com/office/drawing/2014/main" id="{9531598F-FF71-034A-8D0A-E4C51CE72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917" name="Rectangle 1726">
                <a:extLst>
                  <a:ext uri="{FF2B5EF4-FFF2-40B4-BE49-F238E27FC236}">
                    <a16:creationId xmlns:a16="http://schemas.microsoft.com/office/drawing/2014/main" id="{EC74E84A-53A7-504C-820D-622492CB9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863" name="Group 1457">
              <a:extLst>
                <a:ext uri="{FF2B5EF4-FFF2-40B4-BE49-F238E27FC236}">
                  <a16:creationId xmlns:a16="http://schemas.microsoft.com/office/drawing/2014/main" id="{92028DE2-E579-DB42-9A5C-0FC82BA9DC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216" y="1389648"/>
              <a:ext cx="1114185" cy="751417"/>
              <a:chOff x="517764" y="1384300"/>
              <a:chExt cx="1114185" cy="751417"/>
            </a:xfrm>
          </p:grpSpPr>
          <p:sp>
            <p:nvSpPr>
              <p:cNvPr id="1674" name="Rectangle 1673">
                <a:extLst>
                  <a:ext uri="{FF2B5EF4-FFF2-40B4-BE49-F238E27FC236}">
                    <a16:creationId xmlns:a16="http://schemas.microsoft.com/office/drawing/2014/main" id="{643C136C-E588-E54E-B6F4-7CC9E9C80337}"/>
                  </a:ext>
                </a:extLst>
              </p:cNvPr>
              <p:cNvSpPr/>
              <p:nvPr/>
            </p:nvSpPr>
            <p:spPr bwMode="auto">
              <a:xfrm>
                <a:off x="517611" y="1384799"/>
                <a:ext cx="1114303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865" name="Rectangle 1674">
                <a:extLst>
                  <a:ext uri="{FF2B5EF4-FFF2-40B4-BE49-F238E27FC236}">
                    <a16:creationId xmlns:a16="http://schemas.microsoft.com/office/drawing/2014/main" id="{8F2F00FD-B1F1-A546-855D-14E6BA17E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66" name="Rectangle 1675">
                <a:extLst>
                  <a:ext uri="{FF2B5EF4-FFF2-40B4-BE49-F238E27FC236}">
                    <a16:creationId xmlns:a16="http://schemas.microsoft.com/office/drawing/2014/main" id="{E5F7A8B8-30D2-9B4D-A12D-4B066062D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67" name="Rectangle 1676">
                <a:extLst>
                  <a:ext uri="{FF2B5EF4-FFF2-40B4-BE49-F238E27FC236}">
                    <a16:creationId xmlns:a16="http://schemas.microsoft.com/office/drawing/2014/main" id="{2C9E8EB5-342A-7640-A3F9-0E275F967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68" name="Rectangle 1677">
                <a:extLst>
                  <a:ext uri="{FF2B5EF4-FFF2-40B4-BE49-F238E27FC236}">
                    <a16:creationId xmlns:a16="http://schemas.microsoft.com/office/drawing/2014/main" id="{C5395E22-BFE9-F248-B018-D9ECE8AB3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69" name="Rectangle 1678">
                <a:extLst>
                  <a:ext uri="{FF2B5EF4-FFF2-40B4-BE49-F238E27FC236}">
                    <a16:creationId xmlns:a16="http://schemas.microsoft.com/office/drawing/2014/main" id="{CD28C688-5A0F-C64F-8DB2-DA2FA4B00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0" name="Rectangle 1679">
                <a:extLst>
                  <a:ext uri="{FF2B5EF4-FFF2-40B4-BE49-F238E27FC236}">
                    <a16:creationId xmlns:a16="http://schemas.microsoft.com/office/drawing/2014/main" id="{87CC9E6A-F5D9-534F-AF58-1DC871764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1" name="Rectangle 1680">
                <a:extLst>
                  <a:ext uri="{FF2B5EF4-FFF2-40B4-BE49-F238E27FC236}">
                    <a16:creationId xmlns:a16="http://schemas.microsoft.com/office/drawing/2014/main" id="{31C9E846-DDB5-AF44-965C-B93DAA4D1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2" name="Rectangle 1681">
                <a:extLst>
                  <a:ext uri="{FF2B5EF4-FFF2-40B4-BE49-F238E27FC236}">
                    <a16:creationId xmlns:a16="http://schemas.microsoft.com/office/drawing/2014/main" id="{E4F716C4-C6C0-BE43-9FF1-77780F87B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3" name="Rectangle 1682">
                <a:extLst>
                  <a:ext uri="{FF2B5EF4-FFF2-40B4-BE49-F238E27FC236}">
                    <a16:creationId xmlns:a16="http://schemas.microsoft.com/office/drawing/2014/main" id="{2B95EFD0-35A0-104E-9B63-FA8CC1DA1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4" name="Rectangle 1683">
                <a:extLst>
                  <a:ext uri="{FF2B5EF4-FFF2-40B4-BE49-F238E27FC236}">
                    <a16:creationId xmlns:a16="http://schemas.microsoft.com/office/drawing/2014/main" id="{18CFE483-2774-5949-985B-E9B995D75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5" name="Rectangle 1684">
                <a:extLst>
                  <a:ext uri="{FF2B5EF4-FFF2-40B4-BE49-F238E27FC236}">
                    <a16:creationId xmlns:a16="http://schemas.microsoft.com/office/drawing/2014/main" id="{F0B6B97B-4B23-3143-92C0-3E8328384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6" name="Rectangle 1685">
                <a:extLst>
                  <a:ext uri="{FF2B5EF4-FFF2-40B4-BE49-F238E27FC236}">
                    <a16:creationId xmlns:a16="http://schemas.microsoft.com/office/drawing/2014/main" id="{E7521943-7F78-0242-8518-2E45A799A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7" name="Rectangle 1686">
                <a:extLst>
                  <a:ext uri="{FF2B5EF4-FFF2-40B4-BE49-F238E27FC236}">
                    <a16:creationId xmlns:a16="http://schemas.microsoft.com/office/drawing/2014/main" id="{4D78495B-58C9-7D4C-AA66-95AC082BE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8" name="Rectangle 1687">
                <a:extLst>
                  <a:ext uri="{FF2B5EF4-FFF2-40B4-BE49-F238E27FC236}">
                    <a16:creationId xmlns:a16="http://schemas.microsoft.com/office/drawing/2014/main" id="{64816857-5598-174A-9013-8E7E493DE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79" name="Rectangle 1688">
                <a:extLst>
                  <a:ext uri="{FF2B5EF4-FFF2-40B4-BE49-F238E27FC236}">
                    <a16:creationId xmlns:a16="http://schemas.microsoft.com/office/drawing/2014/main" id="{C2F3B38A-92F0-D44E-B792-F9ECF43B7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0" name="Rectangle 1689">
                <a:extLst>
                  <a:ext uri="{FF2B5EF4-FFF2-40B4-BE49-F238E27FC236}">
                    <a16:creationId xmlns:a16="http://schemas.microsoft.com/office/drawing/2014/main" id="{01B0159D-FCB2-7E48-9470-8A8F04861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1" name="Rectangle 1690">
                <a:extLst>
                  <a:ext uri="{FF2B5EF4-FFF2-40B4-BE49-F238E27FC236}">
                    <a16:creationId xmlns:a16="http://schemas.microsoft.com/office/drawing/2014/main" id="{BEB003B4-5F26-EB4F-992E-0CB2919F5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2" name="Rectangle 1691">
                <a:extLst>
                  <a:ext uri="{FF2B5EF4-FFF2-40B4-BE49-F238E27FC236}">
                    <a16:creationId xmlns:a16="http://schemas.microsoft.com/office/drawing/2014/main" id="{9C5DB51B-E4A1-A64E-AD64-4A92A04E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3" name="Rectangle 1692">
                <a:extLst>
                  <a:ext uri="{FF2B5EF4-FFF2-40B4-BE49-F238E27FC236}">
                    <a16:creationId xmlns:a16="http://schemas.microsoft.com/office/drawing/2014/main" id="{4DE4013B-6A26-7A48-8A8A-BA6C7B425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4" name="Rectangle 1693">
                <a:extLst>
                  <a:ext uri="{FF2B5EF4-FFF2-40B4-BE49-F238E27FC236}">
                    <a16:creationId xmlns:a16="http://schemas.microsoft.com/office/drawing/2014/main" id="{F830E3CB-2246-5248-B199-8FBC027B8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5" name="Rectangle 1694">
                <a:extLst>
                  <a:ext uri="{FF2B5EF4-FFF2-40B4-BE49-F238E27FC236}">
                    <a16:creationId xmlns:a16="http://schemas.microsoft.com/office/drawing/2014/main" id="{02F6EFF8-F8AD-EA4E-BD64-F0DCF2206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6" name="Rectangle 1695">
                <a:extLst>
                  <a:ext uri="{FF2B5EF4-FFF2-40B4-BE49-F238E27FC236}">
                    <a16:creationId xmlns:a16="http://schemas.microsoft.com/office/drawing/2014/main" id="{C6FBAADC-1E69-F540-B072-96BB81D14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7" name="Rectangle 1696">
                <a:extLst>
                  <a:ext uri="{FF2B5EF4-FFF2-40B4-BE49-F238E27FC236}">
                    <a16:creationId xmlns:a16="http://schemas.microsoft.com/office/drawing/2014/main" id="{27F5746E-5A0C-3241-885B-83C2996E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8" name="Rectangle 1697">
                <a:extLst>
                  <a:ext uri="{FF2B5EF4-FFF2-40B4-BE49-F238E27FC236}">
                    <a16:creationId xmlns:a16="http://schemas.microsoft.com/office/drawing/2014/main" id="{0FA25343-FDBB-024A-B2FB-0EEAEB700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89" name="Rectangle 1698">
                <a:extLst>
                  <a:ext uri="{FF2B5EF4-FFF2-40B4-BE49-F238E27FC236}">
                    <a16:creationId xmlns:a16="http://schemas.microsoft.com/office/drawing/2014/main" id="{4032706B-5315-8C41-909D-333009D80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90" name="Rectangle 1699">
                <a:extLst>
                  <a:ext uri="{FF2B5EF4-FFF2-40B4-BE49-F238E27FC236}">
                    <a16:creationId xmlns:a16="http://schemas.microsoft.com/office/drawing/2014/main" id="{32E83A2C-1591-B246-89A9-D7C8F6A7A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27012" name="Group 1756">
            <a:extLst>
              <a:ext uri="{FF2B5EF4-FFF2-40B4-BE49-F238E27FC236}">
                <a16:creationId xmlns:a16="http://schemas.microsoft.com/office/drawing/2014/main" id="{09443A9E-2396-5C42-8BFD-42E3366D6365}"/>
              </a:ext>
            </a:extLst>
          </p:cNvPr>
          <p:cNvGrpSpPr>
            <a:grpSpLocks/>
          </p:cNvGrpSpPr>
          <p:nvPr/>
        </p:nvGrpSpPr>
        <p:grpSpPr bwMode="auto">
          <a:xfrm>
            <a:off x="455613" y="4810125"/>
            <a:ext cx="3948112" cy="877888"/>
            <a:chOff x="458550" y="1323474"/>
            <a:chExt cx="3947680" cy="877859"/>
          </a:xfrm>
        </p:grpSpPr>
        <p:sp>
          <p:nvSpPr>
            <p:cNvPr id="1758" name="Rectangle 1757">
              <a:extLst>
                <a:ext uri="{FF2B5EF4-FFF2-40B4-BE49-F238E27FC236}">
                  <a16:creationId xmlns:a16="http://schemas.microsoft.com/office/drawing/2014/main" id="{A6235094-2CA6-1846-964F-5FE4F08745E0}"/>
                </a:ext>
              </a:extLst>
            </p:cNvPr>
            <p:cNvSpPr/>
            <p:nvPr/>
          </p:nvSpPr>
          <p:spPr bwMode="auto">
            <a:xfrm>
              <a:off x="458550" y="1323474"/>
              <a:ext cx="3939744" cy="87785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27772" name="Group 1486">
              <a:extLst>
                <a:ext uri="{FF2B5EF4-FFF2-40B4-BE49-F238E27FC236}">
                  <a16:creationId xmlns:a16="http://schemas.microsoft.com/office/drawing/2014/main" id="{8EDED963-B8D8-874A-B528-F5E5259DF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3149" y="1394549"/>
              <a:ext cx="463081" cy="747517"/>
              <a:chOff x="3940698" y="1394549"/>
              <a:chExt cx="463081" cy="747517"/>
            </a:xfrm>
          </p:grpSpPr>
          <p:sp>
            <p:nvSpPr>
              <p:cNvPr id="127857" name="Rectangle 1843">
                <a:extLst>
                  <a:ext uri="{FF2B5EF4-FFF2-40B4-BE49-F238E27FC236}">
                    <a16:creationId xmlns:a16="http://schemas.microsoft.com/office/drawing/2014/main" id="{A7F80446-2873-6C4B-AAF2-2F1732EB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41" y="1394549"/>
                <a:ext cx="336195" cy="747517"/>
              </a:xfrm>
              <a:prstGeom prst="rect">
                <a:avLst/>
              </a:prstGeom>
              <a:solidFill>
                <a:srgbClr val="8B9CC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58" name="TextBox 1844">
                <a:extLst>
                  <a:ext uri="{FF2B5EF4-FFF2-40B4-BE49-F238E27FC236}">
                    <a16:creationId xmlns:a16="http://schemas.microsoft.com/office/drawing/2014/main" id="{DB99197A-F70C-F142-A43F-822A5659D9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0698" y="1622113"/>
                <a:ext cx="46308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yriad Pro Black"/>
                    <a:ea typeface="ＭＳ Ｐゴシック" panose="020B0600070205080204" pitchFamily="34" charset="-128"/>
                    <a:cs typeface="+mn-cs"/>
                  </a:rPr>
                  <a:t>Tex</a:t>
                </a:r>
              </a:p>
            </p:txBody>
          </p:sp>
        </p:grpSp>
        <p:grpSp>
          <p:nvGrpSpPr>
            <p:cNvPr id="127773" name="Group 1428">
              <a:extLst>
                <a:ext uri="{FF2B5EF4-FFF2-40B4-BE49-F238E27FC236}">
                  <a16:creationId xmlns:a16="http://schemas.microsoft.com/office/drawing/2014/main" id="{5E340892-486B-CB4E-AFC3-EB871E6339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64" y="1384300"/>
              <a:ext cx="1114185" cy="751417"/>
              <a:chOff x="517764" y="1384300"/>
              <a:chExt cx="1114185" cy="751417"/>
            </a:xfrm>
          </p:grpSpPr>
          <p:sp>
            <p:nvSpPr>
              <p:cNvPr id="1817" name="Rectangle 1816">
                <a:extLst>
                  <a:ext uri="{FF2B5EF4-FFF2-40B4-BE49-F238E27FC236}">
                    <a16:creationId xmlns:a16="http://schemas.microsoft.com/office/drawing/2014/main" id="{46E4959E-C30C-B74E-AD0E-0CF8374C471E}"/>
                  </a:ext>
                </a:extLst>
              </p:cNvPr>
              <p:cNvSpPr/>
              <p:nvPr/>
            </p:nvSpPr>
            <p:spPr bwMode="auto">
              <a:xfrm>
                <a:off x="517281" y="1383797"/>
                <a:ext cx="1114303" cy="7524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831" name="Rectangle 1817">
                <a:extLst>
                  <a:ext uri="{FF2B5EF4-FFF2-40B4-BE49-F238E27FC236}">
                    <a16:creationId xmlns:a16="http://schemas.microsoft.com/office/drawing/2014/main" id="{C9207547-A6BD-5A44-B7AE-9C152E0A3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32" name="Rectangle 1818">
                <a:extLst>
                  <a:ext uri="{FF2B5EF4-FFF2-40B4-BE49-F238E27FC236}">
                    <a16:creationId xmlns:a16="http://schemas.microsoft.com/office/drawing/2014/main" id="{C4663CD4-C9B3-124E-A528-AC28378A9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33" name="Rectangle 1819">
                <a:extLst>
                  <a:ext uri="{FF2B5EF4-FFF2-40B4-BE49-F238E27FC236}">
                    <a16:creationId xmlns:a16="http://schemas.microsoft.com/office/drawing/2014/main" id="{57C50635-733B-B848-83BD-CDE9D37EC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34" name="Rectangle 1820">
                <a:extLst>
                  <a:ext uri="{FF2B5EF4-FFF2-40B4-BE49-F238E27FC236}">
                    <a16:creationId xmlns:a16="http://schemas.microsoft.com/office/drawing/2014/main" id="{1B28806D-D66F-F74F-B8EE-6CF355B9F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35" name="Rectangle 1821">
                <a:extLst>
                  <a:ext uri="{FF2B5EF4-FFF2-40B4-BE49-F238E27FC236}">
                    <a16:creationId xmlns:a16="http://schemas.microsoft.com/office/drawing/2014/main" id="{69047B03-7FD4-924F-9DD8-B56EFDFA0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36" name="Rectangle 1822">
                <a:extLst>
                  <a:ext uri="{FF2B5EF4-FFF2-40B4-BE49-F238E27FC236}">
                    <a16:creationId xmlns:a16="http://schemas.microsoft.com/office/drawing/2014/main" id="{51CC03B4-5837-A440-8C9A-E31E79A3A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37" name="Rectangle 1823">
                <a:extLst>
                  <a:ext uri="{FF2B5EF4-FFF2-40B4-BE49-F238E27FC236}">
                    <a16:creationId xmlns:a16="http://schemas.microsoft.com/office/drawing/2014/main" id="{0F273501-3724-EE4F-85CA-8F974ABF8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38" name="Rectangle 1824">
                <a:extLst>
                  <a:ext uri="{FF2B5EF4-FFF2-40B4-BE49-F238E27FC236}">
                    <a16:creationId xmlns:a16="http://schemas.microsoft.com/office/drawing/2014/main" id="{01009A18-2A4F-EC46-9916-C67D65197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39" name="Rectangle 1825">
                <a:extLst>
                  <a:ext uri="{FF2B5EF4-FFF2-40B4-BE49-F238E27FC236}">
                    <a16:creationId xmlns:a16="http://schemas.microsoft.com/office/drawing/2014/main" id="{0403E799-07A8-5B44-93DC-AEF906143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0" name="Rectangle 1826">
                <a:extLst>
                  <a:ext uri="{FF2B5EF4-FFF2-40B4-BE49-F238E27FC236}">
                    <a16:creationId xmlns:a16="http://schemas.microsoft.com/office/drawing/2014/main" id="{64ED62DA-1BFB-014D-B45B-26789005C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1" name="Rectangle 1827">
                <a:extLst>
                  <a:ext uri="{FF2B5EF4-FFF2-40B4-BE49-F238E27FC236}">
                    <a16:creationId xmlns:a16="http://schemas.microsoft.com/office/drawing/2014/main" id="{1541A5B8-71F4-274C-9D3B-6C740EEC3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2" name="Rectangle 1828">
                <a:extLst>
                  <a:ext uri="{FF2B5EF4-FFF2-40B4-BE49-F238E27FC236}">
                    <a16:creationId xmlns:a16="http://schemas.microsoft.com/office/drawing/2014/main" id="{446D5D86-13FA-614C-91D2-0C7C6FF3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3" name="Rectangle 1829">
                <a:extLst>
                  <a:ext uri="{FF2B5EF4-FFF2-40B4-BE49-F238E27FC236}">
                    <a16:creationId xmlns:a16="http://schemas.microsoft.com/office/drawing/2014/main" id="{1338A2AF-6643-7C4B-A477-85823BFCE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4" name="Rectangle 1830">
                <a:extLst>
                  <a:ext uri="{FF2B5EF4-FFF2-40B4-BE49-F238E27FC236}">
                    <a16:creationId xmlns:a16="http://schemas.microsoft.com/office/drawing/2014/main" id="{D1FEAFC2-DEF2-E24C-91C0-CB017C046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5" name="Rectangle 1831">
                <a:extLst>
                  <a:ext uri="{FF2B5EF4-FFF2-40B4-BE49-F238E27FC236}">
                    <a16:creationId xmlns:a16="http://schemas.microsoft.com/office/drawing/2014/main" id="{EB8CEC23-D0A2-B94B-A40F-47785CA57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6" name="Rectangle 1832">
                <a:extLst>
                  <a:ext uri="{FF2B5EF4-FFF2-40B4-BE49-F238E27FC236}">
                    <a16:creationId xmlns:a16="http://schemas.microsoft.com/office/drawing/2014/main" id="{E923812F-C8FB-3A40-A960-B60A498D6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7" name="Rectangle 1833">
                <a:extLst>
                  <a:ext uri="{FF2B5EF4-FFF2-40B4-BE49-F238E27FC236}">
                    <a16:creationId xmlns:a16="http://schemas.microsoft.com/office/drawing/2014/main" id="{972B39F1-DAF7-9F4C-935A-408CFBAA7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8" name="Rectangle 1834">
                <a:extLst>
                  <a:ext uri="{FF2B5EF4-FFF2-40B4-BE49-F238E27FC236}">
                    <a16:creationId xmlns:a16="http://schemas.microsoft.com/office/drawing/2014/main" id="{F72D6AA3-00DB-5B4E-A019-4FAF2AADA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49" name="Rectangle 1835">
                <a:extLst>
                  <a:ext uri="{FF2B5EF4-FFF2-40B4-BE49-F238E27FC236}">
                    <a16:creationId xmlns:a16="http://schemas.microsoft.com/office/drawing/2014/main" id="{30ABFC25-E623-2741-BC37-789ABC293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50" name="Rectangle 1836">
                <a:extLst>
                  <a:ext uri="{FF2B5EF4-FFF2-40B4-BE49-F238E27FC236}">
                    <a16:creationId xmlns:a16="http://schemas.microsoft.com/office/drawing/2014/main" id="{8CBDCE68-57CD-5F4F-8D2D-DAC865017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51" name="Rectangle 1837">
                <a:extLst>
                  <a:ext uri="{FF2B5EF4-FFF2-40B4-BE49-F238E27FC236}">
                    <a16:creationId xmlns:a16="http://schemas.microsoft.com/office/drawing/2014/main" id="{3DCFDA2C-25C3-AA40-BB46-226FC838B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52" name="Rectangle 1838">
                <a:extLst>
                  <a:ext uri="{FF2B5EF4-FFF2-40B4-BE49-F238E27FC236}">
                    <a16:creationId xmlns:a16="http://schemas.microsoft.com/office/drawing/2014/main" id="{EA26D0A0-02E7-6343-BA74-B7514EE06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53" name="Rectangle 1839">
                <a:extLst>
                  <a:ext uri="{FF2B5EF4-FFF2-40B4-BE49-F238E27FC236}">
                    <a16:creationId xmlns:a16="http://schemas.microsoft.com/office/drawing/2014/main" id="{28B6EEC4-C399-DC49-84F5-C791F7417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54" name="Rectangle 1840">
                <a:extLst>
                  <a:ext uri="{FF2B5EF4-FFF2-40B4-BE49-F238E27FC236}">
                    <a16:creationId xmlns:a16="http://schemas.microsoft.com/office/drawing/2014/main" id="{789D6C61-AF7B-E748-8619-2F3B52313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55" name="Rectangle 1841">
                <a:extLst>
                  <a:ext uri="{FF2B5EF4-FFF2-40B4-BE49-F238E27FC236}">
                    <a16:creationId xmlns:a16="http://schemas.microsoft.com/office/drawing/2014/main" id="{F840BE07-D02B-204E-8506-5FF6739C9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56" name="Rectangle 1842">
                <a:extLst>
                  <a:ext uri="{FF2B5EF4-FFF2-40B4-BE49-F238E27FC236}">
                    <a16:creationId xmlns:a16="http://schemas.microsoft.com/office/drawing/2014/main" id="{0B97A13C-3B74-AE4E-B7F8-C759EECFF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774" name="Group 1429">
              <a:extLst>
                <a:ext uri="{FF2B5EF4-FFF2-40B4-BE49-F238E27FC236}">
                  <a16:creationId xmlns:a16="http://schemas.microsoft.com/office/drawing/2014/main" id="{EEDD5A63-19F5-2446-8651-D8C0B52D1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6164" y="1389648"/>
              <a:ext cx="1114185" cy="751417"/>
              <a:chOff x="517764" y="1384300"/>
              <a:chExt cx="1114185" cy="751417"/>
            </a:xfrm>
          </p:grpSpPr>
          <p:sp>
            <p:nvSpPr>
              <p:cNvPr id="1790" name="Rectangle 1789">
                <a:extLst>
                  <a:ext uri="{FF2B5EF4-FFF2-40B4-BE49-F238E27FC236}">
                    <a16:creationId xmlns:a16="http://schemas.microsoft.com/office/drawing/2014/main" id="{DB2ACFB8-9B7A-164B-B470-3590C68910BA}"/>
                  </a:ext>
                </a:extLst>
              </p:cNvPr>
              <p:cNvSpPr/>
              <p:nvPr/>
            </p:nvSpPr>
            <p:spPr bwMode="auto">
              <a:xfrm>
                <a:off x="517153" y="1384799"/>
                <a:ext cx="1114303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804" name="Rectangle 1790">
                <a:extLst>
                  <a:ext uri="{FF2B5EF4-FFF2-40B4-BE49-F238E27FC236}">
                    <a16:creationId xmlns:a16="http://schemas.microsoft.com/office/drawing/2014/main" id="{FE281CDB-70AD-8E47-A84A-D8BE18E5C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05" name="Rectangle 1791">
                <a:extLst>
                  <a:ext uri="{FF2B5EF4-FFF2-40B4-BE49-F238E27FC236}">
                    <a16:creationId xmlns:a16="http://schemas.microsoft.com/office/drawing/2014/main" id="{6A76306F-27C6-8544-8678-F6EAF4C0F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06" name="Rectangle 1792">
                <a:extLst>
                  <a:ext uri="{FF2B5EF4-FFF2-40B4-BE49-F238E27FC236}">
                    <a16:creationId xmlns:a16="http://schemas.microsoft.com/office/drawing/2014/main" id="{AB4710C7-2307-414B-8D54-6A1221BC6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07" name="Rectangle 1793">
                <a:extLst>
                  <a:ext uri="{FF2B5EF4-FFF2-40B4-BE49-F238E27FC236}">
                    <a16:creationId xmlns:a16="http://schemas.microsoft.com/office/drawing/2014/main" id="{DA5F2C77-158D-9D44-86F5-0207770D1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08" name="Rectangle 1794">
                <a:extLst>
                  <a:ext uri="{FF2B5EF4-FFF2-40B4-BE49-F238E27FC236}">
                    <a16:creationId xmlns:a16="http://schemas.microsoft.com/office/drawing/2014/main" id="{564355D5-AC3A-C343-9357-FEAB13FBB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09" name="Rectangle 1795">
                <a:extLst>
                  <a:ext uri="{FF2B5EF4-FFF2-40B4-BE49-F238E27FC236}">
                    <a16:creationId xmlns:a16="http://schemas.microsoft.com/office/drawing/2014/main" id="{CB0DFFD3-2056-164C-AB24-1604BBC61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0" name="Rectangle 1796">
                <a:extLst>
                  <a:ext uri="{FF2B5EF4-FFF2-40B4-BE49-F238E27FC236}">
                    <a16:creationId xmlns:a16="http://schemas.microsoft.com/office/drawing/2014/main" id="{9B3ECA55-6B4C-4346-91AF-BE991D4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1" name="Rectangle 1797">
                <a:extLst>
                  <a:ext uri="{FF2B5EF4-FFF2-40B4-BE49-F238E27FC236}">
                    <a16:creationId xmlns:a16="http://schemas.microsoft.com/office/drawing/2014/main" id="{1399D164-55D5-3642-A7B2-BD78BEDF1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2" name="Rectangle 1798">
                <a:extLst>
                  <a:ext uri="{FF2B5EF4-FFF2-40B4-BE49-F238E27FC236}">
                    <a16:creationId xmlns:a16="http://schemas.microsoft.com/office/drawing/2014/main" id="{5D18E4C7-CDEC-D749-9736-8B7056986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3" name="Rectangle 1799">
                <a:extLst>
                  <a:ext uri="{FF2B5EF4-FFF2-40B4-BE49-F238E27FC236}">
                    <a16:creationId xmlns:a16="http://schemas.microsoft.com/office/drawing/2014/main" id="{20C6C37A-20BF-3A4A-AEF9-777C56F46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4" name="Rectangle 1800">
                <a:extLst>
                  <a:ext uri="{FF2B5EF4-FFF2-40B4-BE49-F238E27FC236}">
                    <a16:creationId xmlns:a16="http://schemas.microsoft.com/office/drawing/2014/main" id="{15BEB3D1-4404-9D40-B49E-538EC33CB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5" name="Rectangle 1801">
                <a:extLst>
                  <a:ext uri="{FF2B5EF4-FFF2-40B4-BE49-F238E27FC236}">
                    <a16:creationId xmlns:a16="http://schemas.microsoft.com/office/drawing/2014/main" id="{3F311B44-295A-3043-B912-3D14B89D6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6" name="Rectangle 1802">
                <a:extLst>
                  <a:ext uri="{FF2B5EF4-FFF2-40B4-BE49-F238E27FC236}">
                    <a16:creationId xmlns:a16="http://schemas.microsoft.com/office/drawing/2014/main" id="{DA31CD32-DE86-0B4E-8ED1-BE0695F3C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7" name="Rectangle 1803">
                <a:extLst>
                  <a:ext uri="{FF2B5EF4-FFF2-40B4-BE49-F238E27FC236}">
                    <a16:creationId xmlns:a16="http://schemas.microsoft.com/office/drawing/2014/main" id="{D0D0F947-84A6-EC4F-8B89-5CC070141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8" name="Rectangle 1804">
                <a:extLst>
                  <a:ext uri="{FF2B5EF4-FFF2-40B4-BE49-F238E27FC236}">
                    <a16:creationId xmlns:a16="http://schemas.microsoft.com/office/drawing/2014/main" id="{157B90EC-01A0-7E4F-B489-CFE7DF5FF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19" name="Rectangle 1805">
                <a:extLst>
                  <a:ext uri="{FF2B5EF4-FFF2-40B4-BE49-F238E27FC236}">
                    <a16:creationId xmlns:a16="http://schemas.microsoft.com/office/drawing/2014/main" id="{6EA14437-C217-094D-888B-D6A5F975A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0" name="Rectangle 1806">
                <a:extLst>
                  <a:ext uri="{FF2B5EF4-FFF2-40B4-BE49-F238E27FC236}">
                    <a16:creationId xmlns:a16="http://schemas.microsoft.com/office/drawing/2014/main" id="{2FC921A2-1462-9049-ADA4-0302380EE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1" name="Rectangle 1807">
                <a:extLst>
                  <a:ext uri="{FF2B5EF4-FFF2-40B4-BE49-F238E27FC236}">
                    <a16:creationId xmlns:a16="http://schemas.microsoft.com/office/drawing/2014/main" id="{10823E1D-295A-284B-9CC7-D5BFCD88A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2" name="Rectangle 1808">
                <a:extLst>
                  <a:ext uri="{FF2B5EF4-FFF2-40B4-BE49-F238E27FC236}">
                    <a16:creationId xmlns:a16="http://schemas.microsoft.com/office/drawing/2014/main" id="{8BE7C3DC-F5DA-6048-98F1-9FBC6886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3" name="Rectangle 1809">
                <a:extLst>
                  <a:ext uri="{FF2B5EF4-FFF2-40B4-BE49-F238E27FC236}">
                    <a16:creationId xmlns:a16="http://schemas.microsoft.com/office/drawing/2014/main" id="{FC994F0B-0791-C948-A0DB-2B5A4C320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4" name="Rectangle 1810">
                <a:extLst>
                  <a:ext uri="{FF2B5EF4-FFF2-40B4-BE49-F238E27FC236}">
                    <a16:creationId xmlns:a16="http://schemas.microsoft.com/office/drawing/2014/main" id="{6C55360D-9C63-4C49-AF11-76B5DDBE7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5" name="Rectangle 1811">
                <a:extLst>
                  <a:ext uri="{FF2B5EF4-FFF2-40B4-BE49-F238E27FC236}">
                    <a16:creationId xmlns:a16="http://schemas.microsoft.com/office/drawing/2014/main" id="{B37E6D63-3A6F-0B45-AD92-3FA3A14BE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6" name="Rectangle 1812">
                <a:extLst>
                  <a:ext uri="{FF2B5EF4-FFF2-40B4-BE49-F238E27FC236}">
                    <a16:creationId xmlns:a16="http://schemas.microsoft.com/office/drawing/2014/main" id="{78147135-30F9-CA4D-8C85-FFFD91B0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7" name="Rectangle 1813">
                <a:extLst>
                  <a:ext uri="{FF2B5EF4-FFF2-40B4-BE49-F238E27FC236}">
                    <a16:creationId xmlns:a16="http://schemas.microsoft.com/office/drawing/2014/main" id="{687FCF01-C087-A641-B0F5-A71EA0F06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8" name="Rectangle 1814">
                <a:extLst>
                  <a:ext uri="{FF2B5EF4-FFF2-40B4-BE49-F238E27FC236}">
                    <a16:creationId xmlns:a16="http://schemas.microsoft.com/office/drawing/2014/main" id="{4BE1FA6C-5784-DD4C-BD6D-D402E5AAF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29" name="Rectangle 1815">
                <a:extLst>
                  <a:ext uri="{FF2B5EF4-FFF2-40B4-BE49-F238E27FC236}">
                    <a16:creationId xmlns:a16="http://schemas.microsoft.com/office/drawing/2014/main" id="{8FE8A6A0-33DE-944F-A7BF-8E05F533B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775" name="Group 1457">
              <a:extLst>
                <a:ext uri="{FF2B5EF4-FFF2-40B4-BE49-F238E27FC236}">
                  <a16:creationId xmlns:a16="http://schemas.microsoft.com/office/drawing/2014/main" id="{FAE0ED83-D96F-B948-8071-AE143B0DF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9216" y="1389648"/>
              <a:ext cx="1114185" cy="751417"/>
              <a:chOff x="517764" y="1384300"/>
              <a:chExt cx="1114185" cy="751417"/>
            </a:xfrm>
          </p:grpSpPr>
          <p:sp>
            <p:nvSpPr>
              <p:cNvPr id="1763" name="Rectangle 1762">
                <a:extLst>
                  <a:ext uri="{FF2B5EF4-FFF2-40B4-BE49-F238E27FC236}">
                    <a16:creationId xmlns:a16="http://schemas.microsoft.com/office/drawing/2014/main" id="{B32B73C9-19CC-CF4C-B656-BA8294F5CF61}"/>
                  </a:ext>
                </a:extLst>
              </p:cNvPr>
              <p:cNvSpPr/>
              <p:nvPr/>
            </p:nvSpPr>
            <p:spPr bwMode="auto">
              <a:xfrm>
                <a:off x="517611" y="1384799"/>
                <a:ext cx="1114303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777" name="Rectangle 1763">
                <a:extLst>
                  <a:ext uri="{FF2B5EF4-FFF2-40B4-BE49-F238E27FC236}">
                    <a16:creationId xmlns:a16="http://schemas.microsoft.com/office/drawing/2014/main" id="{4CE7D273-C855-0B4D-9389-24F0B997B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78" name="Rectangle 1764">
                <a:extLst>
                  <a:ext uri="{FF2B5EF4-FFF2-40B4-BE49-F238E27FC236}">
                    <a16:creationId xmlns:a16="http://schemas.microsoft.com/office/drawing/2014/main" id="{DF6AAD73-EE00-CD4C-9DAD-028AADBC5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79" name="Rectangle 1765">
                <a:extLst>
                  <a:ext uri="{FF2B5EF4-FFF2-40B4-BE49-F238E27FC236}">
                    <a16:creationId xmlns:a16="http://schemas.microsoft.com/office/drawing/2014/main" id="{ABC76C03-BFAB-6945-8700-769BCD311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0" name="Rectangle 1766">
                <a:extLst>
                  <a:ext uri="{FF2B5EF4-FFF2-40B4-BE49-F238E27FC236}">
                    <a16:creationId xmlns:a16="http://schemas.microsoft.com/office/drawing/2014/main" id="{FA605249-EF9C-554D-A7CF-BFCFB3AEE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1" name="Rectangle 1767">
                <a:extLst>
                  <a:ext uri="{FF2B5EF4-FFF2-40B4-BE49-F238E27FC236}">
                    <a16:creationId xmlns:a16="http://schemas.microsoft.com/office/drawing/2014/main" id="{BF11476D-4DBD-884D-AC69-8B1BC40C3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2" name="Rectangle 1768">
                <a:extLst>
                  <a:ext uri="{FF2B5EF4-FFF2-40B4-BE49-F238E27FC236}">
                    <a16:creationId xmlns:a16="http://schemas.microsoft.com/office/drawing/2014/main" id="{8FE3D92D-931F-824A-8844-EE0B3D209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3" name="Rectangle 1769">
                <a:extLst>
                  <a:ext uri="{FF2B5EF4-FFF2-40B4-BE49-F238E27FC236}">
                    <a16:creationId xmlns:a16="http://schemas.microsoft.com/office/drawing/2014/main" id="{28C5D0DF-9333-164D-AA17-AE9D1FA05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4" name="Rectangle 1770">
                <a:extLst>
                  <a:ext uri="{FF2B5EF4-FFF2-40B4-BE49-F238E27FC236}">
                    <a16:creationId xmlns:a16="http://schemas.microsoft.com/office/drawing/2014/main" id="{886C4659-8D20-744C-9F96-126DCF9D1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5" name="Rectangle 1771">
                <a:extLst>
                  <a:ext uri="{FF2B5EF4-FFF2-40B4-BE49-F238E27FC236}">
                    <a16:creationId xmlns:a16="http://schemas.microsoft.com/office/drawing/2014/main" id="{931D738E-2CC1-DD48-9A5D-CAC3645F1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6" name="Rectangle 1772">
                <a:extLst>
                  <a:ext uri="{FF2B5EF4-FFF2-40B4-BE49-F238E27FC236}">
                    <a16:creationId xmlns:a16="http://schemas.microsoft.com/office/drawing/2014/main" id="{633ADA41-C877-9A48-B1FE-BF10929D7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7" name="Rectangle 1773">
                <a:extLst>
                  <a:ext uri="{FF2B5EF4-FFF2-40B4-BE49-F238E27FC236}">
                    <a16:creationId xmlns:a16="http://schemas.microsoft.com/office/drawing/2014/main" id="{9F3E311C-FD25-9D4F-A634-AB530A18C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8" name="Rectangle 1774">
                <a:extLst>
                  <a:ext uri="{FF2B5EF4-FFF2-40B4-BE49-F238E27FC236}">
                    <a16:creationId xmlns:a16="http://schemas.microsoft.com/office/drawing/2014/main" id="{90450397-AD36-964D-9F63-9683C9586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89" name="Rectangle 1775">
                <a:extLst>
                  <a:ext uri="{FF2B5EF4-FFF2-40B4-BE49-F238E27FC236}">
                    <a16:creationId xmlns:a16="http://schemas.microsoft.com/office/drawing/2014/main" id="{FC4756BC-8667-4E47-8433-B470F349B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0" name="Rectangle 1776">
                <a:extLst>
                  <a:ext uri="{FF2B5EF4-FFF2-40B4-BE49-F238E27FC236}">
                    <a16:creationId xmlns:a16="http://schemas.microsoft.com/office/drawing/2014/main" id="{40C51344-63A9-2E4D-99E5-B5968CEB6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1" name="Rectangle 1777">
                <a:extLst>
                  <a:ext uri="{FF2B5EF4-FFF2-40B4-BE49-F238E27FC236}">
                    <a16:creationId xmlns:a16="http://schemas.microsoft.com/office/drawing/2014/main" id="{9AAFC332-C98F-DF4E-A97A-87015E2FE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2" name="Rectangle 1778">
                <a:extLst>
                  <a:ext uri="{FF2B5EF4-FFF2-40B4-BE49-F238E27FC236}">
                    <a16:creationId xmlns:a16="http://schemas.microsoft.com/office/drawing/2014/main" id="{D556B706-EC8B-FB48-96E6-4FFD13938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3" name="Rectangle 1779">
                <a:extLst>
                  <a:ext uri="{FF2B5EF4-FFF2-40B4-BE49-F238E27FC236}">
                    <a16:creationId xmlns:a16="http://schemas.microsoft.com/office/drawing/2014/main" id="{7BAE9B9E-44A9-E24E-A7D2-9AD31F1A5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4" name="Rectangle 1780">
                <a:extLst>
                  <a:ext uri="{FF2B5EF4-FFF2-40B4-BE49-F238E27FC236}">
                    <a16:creationId xmlns:a16="http://schemas.microsoft.com/office/drawing/2014/main" id="{F3D8F488-9099-1545-81EA-6A693A101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5" name="Rectangle 1781">
                <a:extLst>
                  <a:ext uri="{FF2B5EF4-FFF2-40B4-BE49-F238E27FC236}">
                    <a16:creationId xmlns:a16="http://schemas.microsoft.com/office/drawing/2014/main" id="{A5ED2478-67E7-4B4D-96D3-C8677FDCD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6" name="Rectangle 1782">
                <a:extLst>
                  <a:ext uri="{FF2B5EF4-FFF2-40B4-BE49-F238E27FC236}">
                    <a16:creationId xmlns:a16="http://schemas.microsoft.com/office/drawing/2014/main" id="{B8DE0188-F138-AE40-BD95-4724B0AA5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7" name="Rectangle 1783">
                <a:extLst>
                  <a:ext uri="{FF2B5EF4-FFF2-40B4-BE49-F238E27FC236}">
                    <a16:creationId xmlns:a16="http://schemas.microsoft.com/office/drawing/2014/main" id="{DD4D943F-5F90-094B-B5AC-82F9C4092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8" name="Rectangle 1784">
                <a:extLst>
                  <a:ext uri="{FF2B5EF4-FFF2-40B4-BE49-F238E27FC236}">
                    <a16:creationId xmlns:a16="http://schemas.microsoft.com/office/drawing/2014/main" id="{987400B1-B539-5A45-92F5-E6AE609A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99" name="Rectangle 1785">
                <a:extLst>
                  <a:ext uri="{FF2B5EF4-FFF2-40B4-BE49-F238E27FC236}">
                    <a16:creationId xmlns:a16="http://schemas.microsoft.com/office/drawing/2014/main" id="{729FFB59-E351-6346-8FC2-7E2F98F38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00" name="Rectangle 1786">
                <a:extLst>
                  <a:ext uri="{FF2B5EF4-FFF2-40B4-BE49-F238E27FC236}">
                    <a16:creationId xmlns:a16="http://schemas.microsoft.com/office/drawing/2014/main" id="{98CA2911-C1C2-4847-A6D7-A9B00AEE2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01" name="Rectangle 1787">
                <a:extLst>
                  <a:ext uri="{FF2B5EF4-FFF2-40B4-BE49-F238E27FC236}">
                    <a16:creationId xmlns:a16="http://schemas.microsoft.com/office/drawing/2014/main" id="{CEFFAAEA-2C57-B64A-AFE3-1A650EF83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802" name="Rectangle 1788">
                <a:extLst>
                  <a:ext uri="{FF2B5EF4-FFF2-40B4-BE49-F238E27FC236}">
                    <a16:creationId xmlns:a16="http://schemas.microsoft.com/office/drawing/2014/main" id="{EBE3C2B5-224E-D746-8706-FC9F50EB2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27013" name="Group 1934">
            <a:extLst>
              <a:ext uri="{FF2B5EF4-FFF2-40B4-BE49-F238E27FC236}">
                <a16:creationId xmlns:a16="http://schemas.microsoft.com/office/drawing/2014/main" id="{66D9CE17-6C2F-2F4A-B309-573D6040B1D4}"/>
              </a:ext>
            </a:extLst>
          </p:cNvPr>
          <p:cNvGrpSpPr>
            <a:grpSpLocks/>
          </p:cNvGrpSpPr>
          <p:nvPr/>
        </p:nvGrpSpPr>
        <p:grpSpPr bwMode="auto">
          <a:xfrm>
            <a:off x="4733925" y="1323975"/>
            <a:ext cx="3954463" cy="877888"/>
            <a:chOff x="4545730" y="1328822"/>
            <a:chExt cx="3954134" cy="877859"/>
          </a:xfrm>
        </p:grpSpPr>
        <p:sp>
          <p:nvSpPr>
            <p:cNvPr id="1847" name="Rectangle 1846">
              <a:extLst>
                <a:ext uri="{FF2B5EF4-FFF2-40B4-BE49-F238E27FC236}">
                  <a16:creationId xmlns:a16="http://schemas.microsoft.com/office/drawing/2014/main" id="{06EAE780-C591-9C48-8EBB-047AB8871A22}"/>
                </a:ext>
              </a:extLst>
            </p:cNvPr>
            <p:cNvSpPr/>
            <p:nvPr/>
          </p:nvSpPr>
          <p:spPr bwMode="auto">
            <a:xfrm>
              <a:off x="4560017" y="1328822"/>
              <a:ext cx="3939847" cy="87785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27684" name="Group 1486">
              <a:extLst>
                <a:ext uri="{FF2B5EF4-FFF2-40B4-BE49-F238E27FC236}">
                  <a16:creationId xmlns:a16="http://schemas.microsoft.com/office/drawing/2014/main" id="{461244F2-8098-C041-8C40-1545C6B41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730" y="1393547"/>
              <a:ext cx="463081" cy="747517"/>
              <a:chOff x="3940698" y="1394549"/>
              <a:chExt cx="463081" cy="747517"/>
            </a:xfrm>
          </p:grpSpPr>
          <p:sp>
            <p:nvSpPr>
              <p:cNvPr id="127769" name="Rectangle 1932">
                <a:extLst>
                  <a:ext uri="{FF2B5EF4-FFF2-40B4-BE49-F238E27FC236}">
                    <a16:creationId xmlns:a16="http://schemas.microsoft.com/office/drawing/2014/main" id="{739256CE-6205-594E-BCCF-E8828E9B1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41" y="1394549"/>
                <a:ext cx="336195" cy="747517"/>
              </a:xfrm>
              <a:prstGeom prst="rect">
                <a:avLst/>
              </a:prstGeom>
              <a:solidFill>
                <a:srgbClr val="8B9CC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70" name="TextBox 1933">
                <a:extLst>
                  <a:ext uri="{FF2B5EF4-FFF2-40B4-BE49-F238E27FC236}">
                    <a16:creationId xmlns:a16="http://schemas.microsoft.com/office/drawing/2014/main" id="{5587BC99-B609-6E4A-ADEC-098CCF7840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0698" y="1622113"/>
                <a:ext cx="46308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yriad Pro Black"/>
                    <a:ea typeface="ＭＳ Ｐゴシック" panose="020B0600070205080204" pitchFamily="34" charset="-128"/>
                    <a:cs typeface="+mn-cs"/>
                  </a:rPr>
                  <a:t>Tex</a:t>
                </a:r>
              </a:p>
            </p:txBody>
          </p:sp>
        </p:grpSp>
        <p:grpSp>
          <p:nvGrpSpPr>
            <p:cNvPr id="127685" name="Group 1428">
              <a:extLst>
                <a:ext uri="{FF2B5EF4-FFF2-40B4-BE49-F238E27FC236}">
                  <a16:creationId xmlns:a16="http://schemas.microsoft.com/office/drawing/2014/main" id="{21D6EEC4-C168-1945-8331-BAB26A0DEE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3845" y="1389648"/>
              <a:ext cx="1114185" cy="751417"/>
              <a:chOff x="517764" y="1384300"/>
              <a:chExt cx="1114185" cy="751417"/>
            </a:xfrm>
          </p:grpSpPr>
          <p:sp>
            <p:nvSpPr>
              <p:cNvPr id="1906" name="Rectangle 1905">
                <a:extLst>
                  <a:ext uri="{FF2B5EF4-FFF2-40B4-BE49-F238E27FC236}">
                    <a16:creationId xmlns:a16="http://schemas.microsoft.com/office/drawing/2014/main" id="{82511556-0035-9F4F-B0E0-AE690BF03D10}"/>
                  </a:ext>
                </a:extLst>
              </p:cNvPr>
              <p:cNvSpPr/>
              <p:nvPr/>
            </p:nvSpPr>
            <p:spPr bwMode="auto">
              <a:xfrm>
                <a:off x="517287" y="1383797"/>
                <a:ext cx="1114332" cy="7524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743" name="Rectangle 1906">
                <a:extLst>
                  <a:ext uri="{FF2B5EF4-FFF2-40B4-BE49-F238E27FC236}">
                    <a16:creationId xmlns:a16="http://schemas.microsoft.com/office/drawing/2014/main" id="{CC140919-5A7B-894B-A355-871E37DB2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44" name="Rectangle 1907">
                <a:extLst>
                  <a:ext uri="{FF2B5EF4-FFF2-40B4-BE49-F238E27FC236}">
                    <a16:creationId xmlns:a16="http://schemas.microsoft.com/office/drawing/2014/main" id="{1F27EB5F-920D-F545-BB9E-037876F15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45" name="Rectangle 1908">
                <a:extLst>
                  <a:ext uri="{FF2B5EF4-FFF2-40B4-BE49-F238E27FC236}">
                    <a16:creationId xmlns:a16="http://schemas.microsoft.com/office/drawing/2014/main" id="{62E12A57-DA13-4B4C-B340-96EDE9E13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46" name="Rectangle 1909">
                <a:extLst>
                  <a:ext uri="{FF2B5EF4-FFF2-40B4-BE49-F238E27FC236}">
                    <a16:creationId xmlns:a16="http://schemas.microsoft.com/office/drawing/2014/main" id="{EB312F17-585C-3449-8F9A-E10F9867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47" name="Rectangle 1910">
                <a:extLst>
                  <a:ext uri="{FF2B5EF4-FFF2-40B4-BE49-F238E27FC236}">
                    <a16:creationId xmlns:a16="http://schemas.microsoft.com/office/drawing/2014/main" id="{FFFE559A-94EA-1545-B79D-279C85BC9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48" name="Rectangle 1911">
                <a:extLst>
                  <a:ext uri="{FF2B5EF4-FFF2-40B4-BE49-F238E27FC236}">
                    <a16:creationId xmlns:a16="http://schemas.microsoft.com/office/drawing/2014/main" id="{C28C6848-7164-4B40-807E-D40E9C76C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49" name="Rectangle 1912">
                <a:extLst>
                  <a:ext uri="{FF2B5EF4-FFF2-40B4-BE49-F238E27FC236}">
                    <a16:creationId xmlns:a16="http://schemas.microsoft.com/office/drawing/2014/main" id="{FC6EBC77-90FD-0148-ADB8-F449B7668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0" name="Rectangle 1913">
                <a:extLst>
                  <a:ext uri="{FF2B5EF4-FFF2-40B4-BE49-F238E27FC236}">
                    <a16:creationId xmlns:a16="http://schemas.microsoft.com/office/drawing/2014/main" id="{18FC3280-A0F7-1444-B18B-F5327E6D8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1" name="Rectangle 1914">
                <a:extLst>
                  <a:ext uri="{FF2B5EF4-FFF2-40B4-BE49-F238E27FC236}">
                    <a16:creationId xmlns:a16="http://schemas.microsoft.com/office/drawing/2014/main" id="{2707FD5D-0B63-D547-8CD9-0A984E6D8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2" name="Rectangle 1915">
                <a:extLst>
                  <a:ext uri="{FF2B5EF4-FFF2-40B4-BE49-F238E27FC236}">
                    <a16:creationId xmlns:a16="http://schemas.microsoft.com/office/drawing/2014/main" id="{D55D3481-031D-334D-AF94-74B43C6C3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3" name="Rectangle 1916">
                <a:extLst>
                  <a:ext uri="{FF2B5EF4-FFF2-40B4-BE49-F238E27FC236}">
                    <a16:creationId xmlns:a16="http://schemas.microsoft.com/office/drawing/2014/main" id="{409C6A82-CB06-7B41-BE19-309B47E16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4" name="Rectangle 1917">
                <a:extLst>
                  <a:ext uri="{FF2B5EF4-FFF2-40B4-BE49-F238E27FC236}">
                    <a16:creationId xmlns:a16="http://schemas.microsoft.com/office/drawing/2014/main" id="{41D7AB1B-054D-CE49-AD8E-972C407E6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5" name="Rectangle 1918">
                <a:extLst>
                  <a:ext uri="{FF2B5EF4-FFF2-40B4-BE49-F238E27FC236}">
                    <a16:creationId xmlns:a16="http://schemas.microsoft.com/office/drawing/2014/main" id="{C8CD4894-A82F-3F47-BBA9-80D085042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6" name="Rectangle 1919">
                <a:extLst>
                  <a:ext uri="{FF2B5EF4-FFF2-40B4-BE49-F238E27FC236}">
                    <a16:creationId xmlns:a16="http://schemas.microsoft.com/office/drawing/2014/main" id="{20290BB3-FF36-FE47-9641-FAE6FE3DD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7" name="Rectangle 1920">
                <a:extLst>
                  <a:ext uri="{FF2B5EF4-FFF2-40B4-BE49-F238E27FC236}">
                    <a16:creationId xmlns:a16="http://schemas.microsoft.com/office/drawing/2014/main" id="{4B2116D2-72DD-7C4B-BE12-F573BA800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8" name="Rectangle 1921">
                <a:extLst>
                  <a:ext uri="{FF2B5EF4-FFF2-40B4-BE49-F238E27FC236}">
                    <a16:creationId xmlns:a16="http://schemas.microsoft.com/office/drawing/2014/main" id="{9A3E9DA4-57CF-5C43-B5C6-6771F4329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59" name="Rectangle 1922">
                <a:extLst>
                  <a:ext uri="{FF2B5EF4-FFF2-40B4-BE49-F238E27FC236}">
                    <a16:creationId xmlns:a16="http://schemas.microsoft.com/office/drawing/2014/main" id="{9506692C-14E6-584D-BAA4-2FD047B85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60" name="Rectangle 1923">
                <a:extLst>
                  <a:ext uri="{FF2B5EF4-FFF2-40B4-BE49-F238E27FC236}">
                    <a16:creationId xmlns:a16="http://schemas.microsoft.com/office/drawing/2014/main" id="{2591C1D5-7E84-C34E-BA01-A6ACE1CA4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61" name="Rectangle 1924">
                <a:extLst>
                  <a:ext uri="{FF2B5EF4-FFF2-40B4-BE49-F238E27FC236}">
                    <a16:creationId xmlns:a16="http://schemas.microsoft.com/office/drawing/2014/main" id="{C54857C2-0636-784E-ABB2-E2A98F3A8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62" name="Rectangle 1925">
                <a:extLst>
                  <a:ext uri="{FF2B5EF4-FFF2-40B4-BE49-F238E27FC236}">
                    <a16:creationId xmlns:a16="http://schemas.microsoft.com/office/drawing/2014/main" id="{9432C431-4404-C34F-B5FB-6983E9F69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63" name="Rectangle 1926">
                <a:extLst>
                  <a:ext uri="{FF2B5EF4-FFF2-40B4-BE49-F238E27FC236}">
                    <a16:creationId xmlns:a16="http://schemas.microsoft.com/office/drawing/2014/main" id="{1A92C16F-523C-4442-A4A5-18E79DAB7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64" name="Rectangle 1927">
                <a:extLst>
                  <a:ext uri="{FF2B5EF4-FFF2-40B4-BE49-F238E27FC236}">
                    <a16:creationId xmlns:a16="http://schemas.microsoft.com/office/drawing/2014/main" id="{FC66CC63-D982-5947-809D-2657E8BFC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65" name="Rectangle 1928">
                <a:extLst>
                  <a:ext uri="{FF2B5EF4-FFF2-40B4-BE49-F238E27FC236}">
                    <a16:creationId xmlns:a16="http://schemas.microsoft.com/office/drawing/2014/main" id="{1E75AFA1-5A01-C646-A8E1-4CA549994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66" name="Rectangle 1929">
                <a:extLst>
                  <a:ext uri="{FF2B5EF4-FFF2-40B4-BE49-F238E27FC236}">
                    <a16:creationId xmlns:a16="http://schemas.microsoft.com/office/drawing/2014/main" id="{ACC6DCE8-0F7A-4240-BEC9-0D85BDF77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67" name="Rectangle 1930">
                <a:extLst>
                  <a:ext uri="{FF2B5EF4-FFF2-40B4-BE49-F238E27FC236}">
                    <a16:creationId xmlns:a16="http://schemas.microsoft.com/office/drawing/2014/main" id="{3DD345FD-4293-E645-82D2-8C3908B14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68" name="Rectangle 1931">
                <a:extLst>
                  <a:ext uri="{FF2B5EF4-FFF2-40B4-BE49-F238E27FC236}">
                    <a16:creationId xmlns:a16="http://schemas.microsoft.com/office/drawing/2014/main" id="{14D57093-9289-304F-8506-4860AAE8A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686" name="Group 1429">
              <a:extLst>
                <a:ext uri="{FF2B5EF4-FFF2-40B4-BE49-F238E27FC236}">
                  <a16:creationId xmlns:a16="http://schemas.microsoft.com/office/drawing/2014/main" id="{F3834016-A8DB-0A4F-8954-95714C755A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2245" y="1394996"/>
              <a:ext cx="1114185" cy="751417"/>
              <a:chOff x="517764" y="1384300"/>
              <a:chExt cx="1114185" cy="751417"/>
            </a:xfrm>
          </p:grpSpPr>
          <p:sp>
            <p:nvSpPr>
              <p:cNvPr id="1879" name="Rectangle 1878">
                <a:extLst>
                  <a:ext uri="{FF2B5EF4-FFF2-40B4-BE49-F238E27FC236}">
                    <a16:creationId xmlns:a16="http://schemas.microsoft.com/office/drawing/2014/main" id="{181EF2C5-DC35-9046-A2DC-903705D51632}"/>
                  </a:ext>
                </a:extLst>
              </p:cNvPr>
              <p:cNvSpPr/>
              <p:nvPr/>
            </p:nvSpPr>
            <p:spPr bwMode="auto">
              <a:xfrm>
                <a:off x="51718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716" name="Rectangle 1879">
                <a:extLst>
                  <a:ext uri="{FF2B5EF4-FFF2-40B4-BE49-F238E27FC236}">
                    <a16:creationId xmlns:a16="http://schemas.microsoft.com/office/drawing/2014/main" id="{18C87665-B68D-6B41-A86A-D09E9BA78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17" name="Rectangle 1880">
                <a:extLst>
                  <a:ext uri="{FF2B5EF4-FFF2-40B4-BE49-F238E27FC236}">
                    <a16:creationId xmlns:a16="http://schemas.microsoft.com/office/drawing/2014/main" id="{C8B6921C-5329-2040-B58B-47CB7459C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18" name="Rectangle 1881">
                <a:extLst>
                  <a:ext uri="{FF2B5EF4-FFF2-40B4-BE49-F238E27FC236}">
                    <a16:creationId xmlns:a16="http://schemas.microsoft.com/office/drawing/2014/main" id="{26786524-E78F-0841-A9FD-471AD1A26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19" name="Rectangle 1882">
                <a:extLst>
                  <a:ext uri="{FF2B5EF4-FFF2-40B4-BE49-F238E27FC236}">
                    <a16:creationId xmlns:a16="http://schemas.microsoft.com/office/drawing/2014/main" id="{7FC3F3BA-2447-474B-8F73-E06DA1B76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0" name="Rectangle 1883">
                <a:extLst>
                  <a:ext uri="{FF2B5EF4-FFF2-40B4-BE49-F238E27FC236}">
                    <a16:creationId xmlns:a16="http://schemas.microsoft.com/office/drawing/2014/main" id="{0350CD47-1A73-7E46-8641-321BB1187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1" name="Rectangle 1884">
                <a:extLst>
                  <a:ext uri="{FF2B5EF4-FFF2-40B4-BE49-F238E27FC236}">
                    <a16:creationId xmlns:a16="http://schemas.microsoft.com/office/drawing/2014/main" id="{FA052D00-A5E5-214D-B880-0AB38ADCB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2" name="Rectangle 1885">
                <a:extLst>
                  <a:ext uri="{FF2B5EF4-FFF2-40B4-BE49-F238E27FC236}">
                    <a16:creationId xmlns:a16="http://schemas.microsoft.com/office/drawing/2014/main" id="{E773EDC7-875D-F14C-B160-8BF6C9D31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3" name="Rectangle 1886">
                <a:extLst>
                  <a:ext uri="{FF2B5EF4-FFF2-40B4-BE49-F238E27FC236}">
                    <a16:creationId xmlns:a16="http://schemas.microsoft.com/office/drawing/2014/main" id="{600B7A57-1282-9A46-9562-AB78B5381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4" name="Rectangle 1887">
                <a:extLst>
                  <a:ext uri="{FF2B5EF4-FFF2-40B4-BE49-F238E27FC236}">
                    <a16:creationId xmlns:a16="http://schemas.microsoft.com/office/drawing/2014/main" id="{DF4CF90D-E461-BA41-830C-01C11FB8D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5" name="Rectangle 1888">
                <a:extLst>
                  <a:ext uri="{FF2B5EF4-FFF2-40B4-BE49-F238E27FC236}">
                    <a16:creationId xmlns:a16="http://schemas.microsoft.com/office/drawing/2014/main" id="{EEEB64D1-5D35-6842-A4B9-A82EFBB0D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6" name="Rectangle 1889">
                <a:extLst>
                  <a:ext uri="{FF2B5EF4-FFF2-40B4-BE49-F238E27FC236}">
                    <a16:creationId xmlns:a16="http://schemas.microsoft.com/office/drawing/2014/main" id="{32801F8F-24C0-0A43-99F4-AFE7A3BAB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7" name="Rectangle 1890">
                <a:extLst>
                  <a:ext uri="{FF2B5EF4-FFF2-40B4-BE49-F238E27FC236}">
                    <a16:creationId xmlns:a16="http://schemas.microsoft.com/office/drawing/2014/main" id="{764FF643-6A28-EE41-B91A-DC6FB6010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8" name="Rectangle 1891">
                <a:extLst>
                  <a:ext uri="{FF2B5EF4-FFF2-40B4-BE49-F238E27FC236}">
                    <a16:creationId xmlns:a16="http://schemas.microsoft.com/office/drawing/2014/main" id="{609C72CE-0440-4D44-85C7-ACF898FA4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29" name="Rectangle 1892">
                <a:extLst>
                  <a:ext uri="{FF2B5EF4-FFF2-40B4-BE49-F238E27FC236}">
                    <a16:creationId xmlns:a16="http://schemas.microsoft.com/office/drawing/2014/main" id="{6FEFA463-CB3E-B04E-B93F-D7B4629E2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0" name="Rectangle 1893">
                <a:extLst>
                  <a:ext uri="{FF2B5EF4-FFF2-40B4-BE49-F238E27FC236}">
                    <a16:creationId xmlns:a16="http://schemas.microsoft.com/office/drawing/2014/main" id="{0CA16868-3A01-994E-9F0F-B1F9E995E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1" name="Rectangle 1894">
                <a:extLst>
                  <a:ext uri="{FF2B5EF4-FFF2-40B4-BE49-F238E27FC236}">
                    <a16:creationId xmlns:a16="http://schemas.microsoft.com/office/drawing/2014/main" id="{35F0B967-7446-E54F-9D3A-2D16A737B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2" name="Rectangle 1895">
                <a:extLst>
                  <a:ext uri="{FF2B5EF4-FFF2-40B4-BE49-F238E27FC236}">
                    <a16:creationId xmlns:a16="http://schemas.microsoft.com/office/drawing/2014/main" id="{564C8B3D-2750-AD49-BE45-195F06C3A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3" name="Rectangle 1896">
                <a:extLst>
                  <a:ext uri="{FF2B5EF4-FFF2-40B4-BE49-F238E27FC236}">
                    <a16:creationId xmlns:a16="http://schemas.microsoft.com/office/drawing/2014/main" id="{8A16532D-DB83-994C-9A98-1D20B2051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4" name="Rectangle 1897">
                <a:extLst>
                  <a:ext uri="{FF2B5EF4-FFF2-40B4-BE49-F238E27FC236}">
                    <a16:creationId xmlns:a16="http://schemas.microsoft.com/office/drawing/2014/main" id="{01065956-10F7-2444-870C-8967268B3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5" name="Rectangle 1898">
                <a:extLst>
                  <a:ext uri="{FF2B5EF4-FFF2-40B4-BE49-F238E27FC236}">
                    <a16:creationId xmlns:a16="http://schemas.microsoft.com/office/drawing/2014/main" id="{89988ADA-D3DD-A441-905D-C047AF139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6" name="Rectangle 1899">
                <a:extLst>
                  <a:ext uri="{FF2B5EF4-FFF2-40B4-BE49-F238E27FC236}">
                    <a16:creationId xmlns:a16="http://schemas.microsoft.com/office/drawing/2014/main" id="{6123B18E-AEC9-AD43-B4AB-9467026D1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7" name="Rectangle 1900">
                <a:extLst>
                  <a:ext uri="{FF2B5EF4-FFF2-40B4-BE49-F238E27FC236}">
                    <a16:creationId xmlns:a16="http://schemas.microsoft.com/office/drawing/2014/main" id="{C5D3E1B8-CF76-2440-9490-ED2813087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8" name="Rectangle 1901">
                <a:extLst>
                  <a:ext uri="{FF2B5EF4-FFF2-40B4-BE49-F238E27FC236}">
                    <a16:creationId xmlns:a16="http://schemas.microsoft.com/office/drawing/2014/main" id="{C089A039-97A7-D84C-A209-B1D4086E3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39" name="Rectangle 1902">
                <a:extLst>
                  <a:ext uri="{FF2B5EF4-FFF2-40B4-BE49-F238E27FC236}">
                    <a16:creationId xmlns:a16="http://schemas.microsoft.com/office/drawing/2014/main" id="{AA75204B-D4BC-BF48-9440-696EB6D49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40" name="Rectangle 1903">
                <a:extLst>
                  <a:ext uri="{FF2B5EF4-FFF2-40B4-BE49-F238E27FC236}">
                    <a16:creationId xmlns:a16="http://schemas.microsoft.com/office/drawing/2014/main" id="{24ECA54E-FBB1-274F-8AA6-E2B3EB0DB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41" name="Rectangle 1904">
                <a:extLst>
                  <a:ext uri="{FF2B5EF4-FFF2-40B4-BE49-F238E27FC236}">
                    <a16:creationId xmlns:a16="http://schemas.microsoft.com/office/drawing/2014/main" id="{3B4B7FDE-C1AF-C44A-971B-8018D3AD0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687" name="Group 1457">
              <a:extLst>
                <a:ext uri="{FF2B5EF4-FFF2-40B4-BE49-F238E27FC236}">
                  <a16:creationId xmlns:a16="http://schemas.microsoft.com/office/drawing/2014/main" id="{34ED2A39-2C27-F442-A690-4D03CD634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25297" y="1394996"/>
              <a:ext cx="1114185" cy="751417"/>
              <a:chOff x="517764" y="1384300"/>
              <a:chExt cx="1114185" cy="751417"/>
            </a:xfrm>
          </p:grpSpPr>
          <p:sp>
            <p:nvSpPr>
              <p:cNvPr id="1852" name="Rectangle 1851">
                <a:extLst>
                  <a:ext uri="{FF2B5EF4-FFF2-40B4-BE49-F238E27FC236}">
                    <a16:creationId xmlns:a16="http://schemas.microsoft.com/office/drawing/2014/main" id="{78CB8F91-1207-594F-A2BF-E869B09CED71}"/>
                  </a:ext>
                </a:extLst>
              </p:cNvPr>
              <p:cNvSpPr/>
              <p:nvPr/>
            </p:nvSpPr>
            <p:spPr bwMode="auto">
              <a:xfrm>
                <a:off x="51767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689" name="Rectangle 1852">
                <a:extLst>
                  <a:ext uri="{FF2B5EF4-FFF2-40B4-BE49-F238E27FC236}">
                    <a16:creationId xmlns:a16="http://schemas.microsoft.com/office/drawing/2014/main" id="{81E875F0-DEBC-724D-A0BC-47CAD9D94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0" name="Rectangle 1853">
                <a:extLst>
                  <a:ext uri="{FF2B5EF4-FFF2-40B4-BE49-F238E27FC236}">
                    <a16:creationId xmlns:a16="http://schemas.microsoft.com/office/drawing/2014/main" id="{ACED1DE9-0D73-0648-B076-A21A1B6CB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1" name="Rectangle 1854">
                <a:extLst>
                  <a:ext uri="{FF2B5EF4-FFF2-40B4-BE49-F238E27FC236}">
                    <a16:creationId xmlns:a16="http://schemas.microsoft.com/office/drawing/2014/main" id="{9AC8FE06-F6F3-9340-9AC6-CAE03294E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2" name="Rectangle 1855">
                <a:extLst>
                  <a:ext uri="{FF2B5EF4-FFF2-40B4-BE49-F238E27FC236}">
                    <a16:creationId xmlns:a16="http://schemas.microsoft.com/office/drawing/2014/main" id="{301E978A-0596-374F-9E81-B34503B14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3" name="Rectangle 1856">
                <a:extLst>
                  <a:ext uri="{FF2B5EF4-FFF2-40B4-BE49-F238E27FC236}">
                    <a16:creationId xmlns:a16="http://schemas.microsoft.com/office/drawing/2014/main" id="{4B368781-39B1-064E-8AC1-E4E5FFE21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4" name="Rectangle 1857">
                <a:extLst>
                  <a:ext uri="{FF2B5EF4-FFF2-40B4-BE49-F238E27FC236}">
                    <a16:creationId xmlns:a16="http://schemas.microsoft.com/office/drawing/2014/main" id="{69840964-40CA-F34B-85C2-1DB8037D8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5" name="Rectangle 1858">
                <a:extLst>
                  <a:ext uri="{FF2B5EF4-FFF2-40B4-BE49-F238E27FC236}">
                    <a16:creationId xmlns:a16="http://schemas.microsoft.com/office/drawing/2014/main" id="{DD57662D-F0FC-6E44-A070-5D93C8539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6" name="Rectangle 1859">
                <a:extLst>
                  <a:ext uri="{FF2B5EF4-FFF2-40B4-BE49-F238E27FC236}">
                    <a16:creationId xmlns:a16="http://schemas.microsoft.com/office/drawing/2014/main" id="{DA13B44B-AEF8-0945-8150-37C149A54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7" name="Rectangle 1860">
                <a:extLst>
                  <a:ext uri="{FF2B5EF4-FFF2-40B4-BE49-F238E27FC236}">
                    <a16:creationId xmlns:a16="http://schemas.microsoft.com/office/drawing/2014/main" id="{782CBBFA-0164-4C42-A641-7A829C319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8" name="Rectangle 1861">
                <a:extLst>
                  <a:ext uri="{FF2B5EF4-FFF2-40B4-BE49-F238E27FC236}">
                    <a16:creationId xmlns:a16="http://schemas.microsoft.com/office/drawing/2014/main" id="{7A5DF414-C65A-1B48-9248-6BA323CE7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99" name="Rectangle 1862">
                <a:extLst>
                  <a:ext uri="{FF2B5EF4-FFF2-40B4-BE49-F238E27FC236}">
                    <a16:creationId xmlns:a16="http://schemas.microsoft.com/office/drawing/2014/main" id="{21259B6D-E4DB-2641-9DB3-9C933720D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0" name="Rectangle 1863">
                <a:extLst>
                  <a:ext uri="{FF2B5EF4-FFF2-40B4-BE49-F238E27FC236}">
                    <a16:creationId xmlns:a16="http://schemas.microsoft.com/office/drawing/2014/main" id="{20BAF3FB-8772-F94A-8DD9-66D87F86F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1" name="Rectangle 1864">
                <a:extLst>
                  <a:ext uri="{FF2B5EF4-FFF2-40B4-BE49-F238E27FC236}">
                    <a16:creationId xmlns:a16="http://schemas.microsoft.com/office/drawing/2014/main" id="{B18DF500-5292-D640-BF70-165C5D3FE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2" name="Rectangle 1865">
                <a:extLst>
                  <a:ext uri="{FF2B5EF4-FFF2-40B4-BE49-F238E27FC236}">
                    <a16:creationId xmlns:a16="http://schemas.microsoft.com/office/drawing/2014/main" id="{7E3076AE-38D4-EB4D-BE76-909DA6135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3" name="Rectangle 1866">
                <a:extLst>
                  <a:ext uri="{FF2B5EF4-FFF2-40B4-BE49-F238E27FC236}">
                    <a16:creationId xmlns:a16="http://schemas.microsoft.com/office/drawing/2014/main" id="{3B524ADC-48EC-F644-AC79-DEDFEBCBC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4" name="Rectangle 1867">
                <a:extLst>
                  <a:ext uri="{FF2B5EF4-FFF2-40B4-BE49-F238E27FC236}">
                    <a16:creationId xmlns:a16="http://schemas.microsoft.com/office/drawing/2014/main" id="{E67169EC-1B6E-304B-8416-DB6132A56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5" name="Rectangle 1868">
                <a:extLst>
                  <a:ext uri="{FF2B5EF4-FFF2-40B4-BE49-F238E27FC236}">
                    <a16:creationId xmlns:a16="http://schemas.microsoft.com/office/drawing/2014/main" id="{55AADB81-C06B-9F43-BF37-08D1469D2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6" name="Rectangle 1869">
                <a:extLst>
                  <a:ext uri="{FF2B5EF4-FFF2-40B4-BE49-F238E27FC236}">
                    <a16:creationId xmlns:a16="http://schemas.microsoft.com/office/drawing/2014/main" id="{107BABAD-51BE-4149-8382-DE8ED6C83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7" name="Rectangle 1870">
                <a:extLst>
                  <a:ext uri="{FF2B5EF4-FFF2-40B4-BE49-F238E27FC236}">
                    <a16:creationId xmlns:a16="http://schemas.microsoft.com/office/drawing/2014/main" id="{85814530-B3A5-5141-8AF0-DEF4248E5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8" name="Rectangle 1871">
                <a:extLst>
                  <a:ext uri="{FF2B5EF4-FFF2-40B4-BE49-F238E27FC236}">
                    <a16:creationId xmlns:a16="http://schemas.microsoft.com/office/drawing/2014/main" id="{10A4205F-0FEE-3945-9662-7E31A6574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09" name="Rectangle 1872">
                <a:extLst>
                  <a:ext uri="{FF2B5EF4-FFF2-40B4-BE49-F238E27FC236}">
                    <a16:creationId xmlns:a16="http://schemas.microsoft.com/office/drawing/2014/main" id="{2E06D6A1-C875-BB4B-B522-BF03B1982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10" name="Rectangle 1873">
                <a:extLst>
                  <a:ext uri="{FF2B5EF4-FFF2-40B4-BE49-F238E27FC236}">
                    <a16:creationId xmlns:a16="http://schemas.microsoft.com/office/drawing/2014/main" id="{1C9A3095-747F-3A44-B9C8-5746AF9A8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11" name="Rectangle 1874">
                <a:extLst>
                  <a:ext uri="{FF2B5EF4-FFF2-40B4-BE49-F238E27FC236}">
                    <a16:creationId xmlns:a16="http://schemas.microsoft.com/office/drawing/2014/main" id="{EEE07C50-8167-C74C-9980-3963BBA7F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12" name="Rectangle 1875">
                <a:extLst>
                  <a:ext uri="{FF2B5EF4-FFF2-40B4-BE49-F238E27FC236}">
                    <a16:creationId xmlns:a16="http://schemas.microsoft.com/office/drawing/2014/main" id="{B878F649-1AC9-4B4D-9576-84F2C705B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13" name="Rectangle 1876">
                <a:extLst>
                  <a:ext uri="{FF2B5EF4-FFF2-40B4-BE49-F238E27FC236}">
                    <a16:creationId xmlns:a16="http://schemas.microsoft.com/office/drawing/2014/main" id="{734A8980-C671-D144-9BC1-A0B95454E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714" name="Rectangle 1877">
                <a:extLst>
                  <a:ext uri="{FF2B5EF4-FFF2-40B4-BE49-F238E27FC236}">
                    <a16:creationId xmlns:a16="http://schemas.microsoft.com/office/drawing/2014/main" id="{6CB895EA-8501-A548-850C-C4E2AE121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27014" name="Group 1935">
            <a:extLst>
              <a:ext uri="{FF2B5EF4-FFF2-40B4-BE49-F238E27FC236}">
                <a16:creationId xmlns:a16="http://schemas.microsoft.com/office/drawing/2014/main" id="{F3E5FFE8-BBA9-D64B-889C-F1668CFC0E6A}"/>
              </a:ext>
            </a:extLst>
          </p:cNvPr>
          <p:cNvGrpSpPr>
            <a:grpSpLocks/>
          </p:cNvGrpSpPr>
          <p:nvPr/>
        </p:nvGrpSpPr>
        <p:grpSpPr bwMode="auto">
          <a:xfrm>
            <a:off x="4733925" y="2203450"/>
            <a:ext cx="3954463" cy="877888"/>
            <a:chOff x="4545730" y="1328822"/>
            <a:chExt cx="3954134" cy="877859"/>
          </a:xfrm>
        </p:grpSpPr>
        <p:sp>
          <p:nvSpPr>
            <p:cNvPr id="1937" name="Rectangle 1936">
              <a:extLst>
                <a:ext uri="{FF2B5EF4-FFF2-40B4-BE49-F238E27FC236}">
                  <a16:creationId xmlns:a16="http://schemas.microsoft.com/office/drawing/2014/main" id="{BD5E4539-10D4-FA49-BA05-92675ADE31E2}"/>
                </a:ext>
              </a:extLst>
            </p:cNvPr>
            <p:cNvSpPr/>
            <p:nvPr/>
          </p:nvSpPr>
          <p:spPr bwMode="auto">
            <a:xfrm>
              <a:off x="4560017" y="1328822"/>
              <a:ext cx="3939847" cy="87785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27596" name="Group 1486">
              <a:extLst>
                <a:ext uri="{FF2B5EF4-FFF2-40B4-BE49-F238E27FC236}">
                  <a16:creationId xmlns:a16="http://schemas.microsoft.com/office/drawing/2014/main" id="{8A7DD9D2-0D3F-5C4C-B189-897C974124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730" y="1393547"/>
              <a:ext cx="463081" cy="747517"/>
              <a:chOff x="3940698" y="1394549"/>
              <a:chExt cx="463081" cy="747517"/>
            </a:xfrm>
          </p:grpSpPr>
          <p:sp>
            <p:nvSpPr>
              <p:cNvPr id="127681" name="Rectangle 2022">
                <a:extLst>
                  <a:ext uri="{FF2B5EF4-FFF2-40B4-BE49-F238E27FC236}">
                    <a16:creationId xmlns:a16="http://schemas.microsoft.com/office/drawing/2014/main" id="{1D756CB6-58E4-5140-BAC4-4B7FCD2BF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41" y="1394549"/>
                <a:ext cx="336195" cy="747517"/>
              </a:xfrm>
              <a:prstGeom prst="rect">
                <a:avLst/>
              </a:prstGeom>
              <a:solidFill>
                <a:srgbClr val="8B9CC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82" name="TextBox 2023">
                <a:extLst>
                  <a:ext uri="{FF2B5EF4-FFF2-40B4-BE49-F238E27FC236}">
                    <a16:creationId xmlns:a16="http://schemas.microsoft.com/office/drawing/2014/main" id="{C8EE3CB6-5699-3349-8391-DABA1852D3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0698" y="1622113"/>
                <a:ext cx="46308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yriad Pro Black"/>
                    <a:ea typeface="ＭＳ Ｐゴシック" panose="020B0600070205080204" pitchFamily="34" charset="-128"/>
                    <a:cs typeface="+mn-cs"/>
                  </a:rPr>
                  <a:t>Tex</a:t>
                </a:r>
              </a:p>
            </p:txBody>
          </p:sp>
        </p:grpSp>
        <p:grpSp>
          <p:nvGrpSpPr>
            <p:cNvPr id="127597" name="Group 1428">
              <a:extLst>
                <a:ext uri="{FF2B5EF4-FFF2-40B4-BE49-F238E27FC236}">
                  <a16:creationId xmlns:a16="http://schemas.microsoft.com/office/drawing/2014/main" id="{C18DDF1D-F9E1-8545-A0F9-8297C31EA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3845" y="1389648"/>
              <a:ext cx="1114185" cy="751417"/>
              <a:chOff x="517764" y="1384300"/>
              <a:chExt cx="1114185" cy="751417"/>
            </a:xfrm>
          </p:grpSpPr>
          <p:sp>
            <p:nvSpPr>
              <p:cNvPr id="1996" name="Rectangle 1995">
                <a:extLst>
                  <a:ext uri="{FF2B5EF4-FFF2-40B4-BE49-F238E27FC236}">
                    <a16:creationId xmlns:a16="http://schemas.microsoft.com/office/drawing/2014/main" id="{DCC704BB-9F6E-AD41-BF1A-B7621639E108}"/>
                  </a:ext>
                </a:extLst>
              </p:cNvPr>
              <p:cNvSpPr/>
              <p:nvPr/>
            </p:nvSpPr>
            <p:spPr bwMode="auto">
              <a:xfrm>
                <a:off x="517287" y="1383797"/>
                <a:ext cx="1114332" cy="7524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655" name="Rectangle 1996">
                <a:extLst>
                  <a:ext uri="{FF2B5EF4-FFF2-40B4-BE49-F238E27FC236}">
                    <a16:creationId xmlns:a16="http://schemas.microsoft.com/office/drawing/2014/main" id="{E0C77EB7-89B0-D94F-AF58-93C53D05C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56" name="Rectangle 1997">
                <a:extLst>
                  <a:ext uri="{FF2B5EF4-FFF2-40B4-BE49-F238E27FC236}">
                    <a16:creationId xmlns:a16="http://schemas.microsoft.com/office/drawing/2014/main" id="{0B9DE779-5638-334D-AD27-2AAA05C2C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57" name="Rectangle 1998">
                <a:extLst>
                  <a:ext uri="{FF2B5EF4-FFF2-40B4-BE49-F238E27FC236}">
                    <a16:creationId xmlns:a16="http://schemas.microsoft.com/office/drawing/2014/main" id="{A58851CD-E44F-A14A-BAE1-83636BEBD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58" name="Rectangle 1999">
                <a:extLst>
                  <a:ext uri="{FF2B5EF4-FFF2-40B4-BE49-F238E27FC236}">
                    <a16:creationId xmlns:a16="http://schemas.microsoft.com/office/drawing/2014/main" id="{30BB37E1-FE93-C346-B83B-909B1E91E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59" name="Rectangle 2000">
                <a:extLst>
                  <a:ext uri="{FF2B5EF4-FFF2-40B4-BE49-F238E27FC236}">
                    <a16:creationId xmlns:a16="http://schemas.microsoft.com/office/drawing/2014/main" id="{A2961415-1F2B-C64B-A42E-232371725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0" name="Rectangle 2001">
                <a:extLst>
                  <a:ext uri="{FF2B5EF4-FFF2-40B4-BE49-F238E27FC236}">
                    <a16:creationId xmlns:a16="http://schemas.microsoft.com/office/drawing/2014/main" id="{3C82EAE9-7550-C74D-BF42-CA6B44E84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1" name="Rectangle 2002">
                <a:extLst>
                  <a:ext uri="{FF2B5EF4-FFF2-40B4-BE49-F238E27FC236}">
                    <a16:creationId xmlns:a16="http://schemas.microsoft.com/office/drawing/2014/main" id="{0C0AC862-B4F8-7E45-8130-5D96E99E8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2" name="Rectangle 2003">
                <a:extLst>
                  <a:ext uri="{FF2B5EF4-FFF2-40B4-BE49-F238E27FC236}">
                    <a16:creationId xmlns:a16="http://schemas.microsoft.com/office/drawing/2014/main" id="{B7CE6C02-EC50-AD46-9FB4-B4CB67270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3" name="Rectangle 2004">
                <a:extLst>
                  <a:ext uri="{FF2B5EF4-FFF2-40B4-BE49-F238E27FC236}">
                    <a16:creationId xmlns:a16="http://schemas.microsoft.com/office/drawing/2014/main" id="{09E7F6AE-90FE-4B46-A916-5F9FBF517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4" name="Rectangle 2005">
                <a:extLst>
                  <a:ext uri="{FF2B5EF4-FFF2-40B4-BE49-F238E27FC236}">
                    <a16:creationId xmlns:a16="http://schemas.microsoft.com/office/drawing/2014/main" id="{C7C2DC48-0028-A142-82DF-96C9787CD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5" name="Rectangle 2006">
                <a:extLst>
                  <a:ext uri="{FF2B5EF4-FFF2-40B4-BE49-F238E27FC236}">
                    <a16:creationId xmlns:a16="http://schemas.microsoft.com/office/drawing/2014/main" id="{96827693-D6D8-FD4A-84E0-D0554CF08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6" name="Rectangle 2007">
                <a:extLst>
                  <a:ext uri="{FF2B5EF4-FFF2-40B4-BE49-F238E27FC236}">
                    <a16:creationId xmlns:a16="http://schemas.microsoft.com/office/drawing/2014/main" id="{8B674C74-1730-5D41-93CD-48F9C12B3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7" name="Rectangle 2008">
                <a:extLst>
                  <a:ext uri="{FF2B5EF4-FFF2-40B4-BE49-F238E27FC236}">
                    <a16:creationId xmlns:a16="http://schemas.microsoft.com/office/drawing/2014/main" id="{D45B3FAE-CC4E-9A44-8419-3BED9C4D8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8" name="Rectangle 2009">
                <a:extLst>
                  <a:ext uri="{FF2B5EF4-FFF2-40B4-BE49-F238E27FC236}">
                    <a16:creationId xmlns:a16="http://schemas.microsoft.com/office/drawing/2014/main" id="{9BF6BF42-E5AA-D24D-8751-C4915004E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69" name="Rectangle 2010">
                <a:extLst>
                  <a:ext uri="{FF2B5EF4-FFF2-40B4-BE49-F238E27FC236}">
                    <a16:creationId xmlns:a16="http://schemas.microsoft.com/office/drawing/2014/main" id="{04603CBC-BB20-EC44-9B62-5AA9A51A2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0" name="Rectangle 2011">
                <a:extLst>
                  <a:ext uri="{FF2B5EF4-FFF2-40B4-BE49-F238E27FC236}">
                    <a16:creationId xmlns:a16="http://schemas.microsoft.com/office/drawing/2014/main" id="{5DC13A28-6A7D-1C41-9D71-61AB702F5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1" name="Rectangle 2012">
                <a:extLst>
                  <a:ext uri="{FF2B5EF4-FFF2-40B4-BE49-F238E27FC236}">
                    <a16:creationId xmlns:a16="http://schemas.microsoft.com/office/drawing/2014/main" id="{ED940844-75D4-E049-929D-7730B3344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2" name="Rectangle 2013">
                <a:extLst>
                  <a:ext uri="{FF2B5EF4-FFF2-40B4-BE49-F238E27FC236}">
                    <a16:creationId xmlns:a16="http://schemas.microsoft.com/office/drawing/2014/main" id="{E6E98373-EBB2-9945-ADA9-18F7222EB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3" name="Rectangle 2014">
                <a:extLst>
                  <a:ext uri="{FF2B5EF4-FFF2-40B4-BE49-F238E27FC236}">
                    <a16:creationId xmlns:a16="http://schemas.microsoft.com/office/drawing/2014/main" id="{6F11CBEB-034A-B648-AE0D-EF4A9744B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4" name="Rectangle 2015">
                <a:extLst>
                  <a:ext uri="{FF2B5EF4-FFF2-40B4-BE49-F238E27FC236}">
                    <a16:creationId xmlns:a16="http://schemas.microsoft.com/office/drawing/2014/main" id="{918B3C3E-AC5B-D143-A6B4-482FD89CE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5" name="Rectangle 2016">
                <a:extLst>
                  <a:ext uri="{FF2B5EF4-FFF2-40B4-BE49-F238E27FC236}">
                    <a16:creationId xmlns:a16="http://schemas.microsoft.com/office/drawing/2014/main" id="{73F99994-881D-A247-A7DF-946B9282A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6" name="Rectangle 2017">
                <a:extLst>
                  <a:ext uri="{FF2B5EF4-FFF2-40B4-BE49-F238E27FC236}">
                    <a16:creationId xmlns:a16="http://schemas.microsoft.com/office/drawing/2014/main" id="{3C30EEB2-B4F0-D548-862E-0757CF2D9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7" name="Rectangle 2018">
                <a:extLst>
                  <a:ext uri="{FF2B5EF4-FFF2-40B4-BE49-F238E27FC236}">
                    <a16:creationId xmlns:a16="http://schemas.microsoft.com/office/drawing/2014/main" id="{E529C1A0-4AFF-A443-AC8A-6B0F53351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8" name="Rectangle 2019">
                <a:extLst>
                  <a:ext uri="{FF2B5EF4-FFF2-40B4-BE49-F238E27FC236}">
                    <a16:creationId xmlns:a16="http://schemas.microsoft.com/office/drawing/2014/main" id="{54CDCC2D-323C-5841-9F17-6731E1067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79" name="Rectangle 2020">
                <a:extLst>
                  <a:ext uri="{FF2B5EF4-FFF2-40B4-BE49-F238E27FC236}">
                    <a16:creationId xmlns:a16="http://schemas.microsoft.com/office/drawing/2014/main" id="{41A36EA4-901D-514E-9127-64439AC5E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80" name="Rectangle 2021">
                <a:extLst>
                  <a:ext uri="{FF2B5EF4-FFF2-40B4-BE49-F238E27FC236}">
                    <a16:creationId xmlns:a16="http://schemas.microsoft.com/office/drawing/2014/main" id="{86B91147-1F43-2A4D-8598-74A18B012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598" name="Group 1429">
              <a:extLst>
                <a:ext uri="{FF2B5EF4-FFF2-40B4-BE49-F238E27FC236}">
                  <a16:creationId xmlns:a16="http://schemas.microsoft.com/office/drawing/2014/main" id="{798BE55D-D0EF-EB42-A2D0-463A37B5DE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2245" y="1394996"/>
              <a:ext cx="1114185" cy="751417"/>
              <a:chOff x="517764" y="1384300"/>
              <a:chExt cx="1114185" cy="751417"/>
            </a:xfrm>
          </p:grpSpPr>
          <p:sp>
            <p:nvSpPr>
              <p:cNvPr id="1969" name="Rectangle 1968">
                <a:extLst>
                  <a:ext uri="{FF2B5EF4-FFF2-40B4-BE49-F238E27FC236}">
                    <a16:creationId xmlns:a16="http://schemas.microsoft.com/office/drawing/2014/main" id="{0810F385-B497-0A4A-B37D-1B7491B7B8B7}"/>
                  </a:ext>
                </a:extLst>
              </p:cNvPr>
              <p:cNvSpPr/>
              <p:nvPr/>
            </p:nvSpPr>
            <p:spPr bwMode="auto">
              <a:xfrm>
                <a:off x="51718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628" name="Rectangle 1969">
                <a:extLst>
                  <a:ext uri="{FF2B5EF4-FFF2-40B4-BE49-F238E27FC236}">
                    <a16:creationId xmlns:a16="http://schemas.microsoft.com/office/drawing/2014/main" id="{DF9D111A-8EFE-854D-A831-D73DEE2DC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29" name="Rectangle 1970">
                <a:extLst>
                  <a:ext uri="{FF2B5EF4-FFF2-40B4-BE49-F238E27FC236}">
                    <a16:creationId xmlns:a16="http://schemas.microsoft.com/office/drawing/2014/main" id="{29BA5072-A627-7942-B41B-EEA4A3932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0" name="Rectangle 1971">
                <a:extLst>
                  <a:ext uri="{FF2B5EF4-FFF2-40B4-BE49-F238E27FC236}">
                    <a16:creationId xmlns:a16="http://schemas.microsoft.com/office/drawing/2014/main" id="{26EA1EFC-8DB6-6E4F-BE89-221B2046B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1" name="Rectangle 1972">
                <a:extLst>
                  <a:ext uri="{FF2B5EF4-FFF2-40B4-BE49-F238E27FC236}">
                    <a16:creationId xmlns:a16="http://schemas.microsoft.com/office/drawing/2014/main" id="{9624A1FD-C627-384C-9914-476C66C9F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2" name="Rectangle 1973">
                <a:extLst>
                  <a:ext uri="{FF2B5EF4-FFF2-40B4-BE49-F238E27FC236}">
                    <a16:creationId xmlns:a16="http://schemas.microsoft.com/office/drawing/2014/main" id="{7E94FC08-C93A-7D49-A0FA-BCDC79CD8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3" name="Rectangle 1974">
                <a:extLst>
                  <a:ext uri="{FF2B5EF4-FFF2-40B4-BE49-F238E27FC236}">
                    <a16:creationId xmlns:a16="http://schemas.microsoft.com/office/drawing/2014/main" id="{5710B795-048D-D547-88D1-6CED96CF4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4" name="Rectangle 1975">
                <a:extLst>
                  <a:ext uri="{FF2B5EF4-FFF2-40B4-BE49-F238E27FC236}">
                    <a16:creationId xmlns:a16="http://schemas.microsoft.com/office/drawing/2014/main" id="{7DC56DE9-A157-C84D-AA12-CC49C1BC8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5" name="Rectangle 1976">
                <a:extLst>
                  <a:ext uri="{FF2B5EF4-FFF2-40B4-BE49-F238E27FC236}">
                    <a16:creationId xmlns:a16="http://schemas.microsoft.com/office/drawing/2014/main" id="{FCA36B36-4C36-674C-BA7C-C3DE8A4F5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6" name="Rectangle 1977">
                <a:extLst>
                  <a:ext uri="{FF2B5EF4-FFF2-40B4-BE49-F238E27FC236}">
                    <a16:creationId xmlns:a16="http://schemas.microsoft.com/office/drawing/2014/main" id="{F94AD31D-BC1F-3145-ADE7-9291ED141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7" name="Rectangle 1978">
                <a:extLst>
                  <a:ext uri="{FF2B5EF4-FFF2-40B4-BE49-F238E27FC236}">
                    <a16:creationId xmlns:a16="http://schemas.microsoft.com/office/drawing/2014/main" id="{5097DE4F-8651-6343-BFFE-AF5A6F42F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8" name="Rectangle 1979">
                <a:extLst>
                  <a:ext uri="{FF2B5EF4-FFF2-40B4-BE49-F238E27FC236}">
                    <a16:creationId xmlns:a16="http://schemas.microsoft.com/office/drawing/2014/main" id="{89B5CD6B-CFEC-AF4A-AD13-6A1A76F3D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39" name="Rectangle 1980">
                <a:extLst>
                  <a:ext uri="{FF2B5EF4-FFF2-40B4-BE49-F238E27FC236}">
                    <a16:creationId xmlns:a16="http://schemas.microsoft.com/office/drawing/2014/main" id="{0A6D2F34-7B77-4E46-8229-35F835EB8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0" name="Rectangle 1981">
                <a:extLst>
                  <a:ext uri="{FF2B5EF4-FFF2-40B4-BE49-F238E27FC236}">
                    <a16:creationId xmlns:a16="http://schemas.microsoft.com/office/drawing/2014/main" id="{DFFCBF5F-2C4B-4D4D-A248-A214683C6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1" name="Rectangle 1982">
                <a:extLst>
                  <a:ext uri="{FF2B5EF4-FFF2-40B4-BE49-F238E27FC236}">
                    <a16:creationId xmlns:a16="http://schemas.microsoft.com/office/drawing/2014/main" id="{CCD87751-27A8-904B-A207-7759E36A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2" name="Rectangle 1983">
                <a:extLst>
                  <a:ext uri="{FF2B5EF4-FFF2-40B4-BE49-F238E27FC236}">
                    <a16:creationId xmlns:a16="http://schemas.microsoft.com/office/drawing/2014/main" id="{2F38A857-8B2C-9340-AD91-10FC03828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3" name="Rectangle 1984">
                <a:extLst>
                  <a:ext uri="{FF2B5EF4-FFF2-40B4-BE49-F238E27FC236}">
                    <a16:creationId xmlns:a16="http://schemas.microsoft.com/office/drawing/2014/main" id="{A2F5A343-DCAE-F24C-BCAC-F5763C027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4" name="Rectangle 1985">
                <a:extLst>
                  <a:ext uri="{FF2B5EF4-FFF2-40B4-BE49-F238E27FC236}">
                    <a16:creationId xmlns:a16="http://schemas.microsoft.com/office/drawing/2014/main" id="{D4EAD0F2-3F2A-AA42-96AE-AC8D6968F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5" name="Rectangle 1986">
                <a:extLst>
                  <a:ext uri="{FF2B5EF4-FFF2-40B4-BE49-F238E27FC236}">
                    <a16:creationId xmlns:a16="http://schemas.microsoft.com/office/drawing/2014/main" id="{DE7EFA26-FDD4-754B-9CE7-33F341FF5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6" name="Rectangle 1987">
                <a:extLst>
                  <a:ext uri="{FF2B5EF4-FFF2-40B4-BE49-F238E27FC236}">
                    <a16:creationId xmlns:a16="http://schemas.microsoft.com/office/drawing/2014/main" id="{8EF9972B-91F9-2340-B591-E94EDAC31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7" name="Rectangle 1988">
                <a:extLst>
                  <a:ext uri="{FF2B5EF4-FFF2-40B4-BE49-F238E27FC236}">
                    <a16:creationId xmlns:a16="http://schemas.microsoft.com/office/drawing/2014/main" id="{BD205A84-21D4-884B-B473-5B329BBA8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8" name="Rectangle 1989">
                <a:extLst>
                  <a:ext uri="{FF2B5EF4-FFF2-40B4-BE49-F238E27FC236}">
                    <a16:creationId xmlns:a16="http://schemas.microsoft.com/office/drawing/2014/main" id="{9701FA1A-2735-5D45-8005-BE976FEAE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49" name="Rectangle 1990">
                <a:extLst>
                  <a:ext uri="{FF2B5EF4-FFF2-40B4-BE49-F238E27FC236}">
                    <a16:creationId xmlns:a16="http://schemas.microsoft.com/office/drawing/2014/main" id="{835EB787-5D11-764B-B287-852C77793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50" name="Rectangle 1991">
                <a:extLst>
                  <a:ext uri="{FF2B5EF4-FFF2-40B4-BE49-F238E27FC236}">
                    <a16:creationId xmlns:a16="http://schemas.microsoft.com/office/drawing/2014/main" id="{9BCBBCB8-EBD7-7143-95EE-A2122ACDE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51" name="Rectangle 1992">
                <a:extLst>
                  <a:ext uri="{FF2B5EF4-FFF2-40B4-BE49-F238E27FC236}">
                    <a16:creationId xmlns:a16="http://schemas.microsoft.com/office/drawing/2014/main" id="{CA70D866-50BE-374D-965F-C0891E294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52" name="Rectangle 1993">
                <a:extLst>
                  <a:ext uri="{FF2B5EF4-FFF2-40B4-BE49-F238E27FC236}">
                    <a16:creationId xmlns:a16="http://schemas.microsoft.com/office/drawing/2014/main" id="{8E5DF767-8081-C64E-A51D-CA80ED56B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53" name="Rectangle 1994">
                <a:extLst>
                  <a:ext uri="{FF2B5EF4-FFF2-40B4-BE49-F238E27FC236}">
                    <a16:creationId xmlns:a16="http://schemas.microsoft.com/office/drawing/2014/main" id="{8FB0053A-D78A-F041-A00A-90BB69B06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599" name="Group 1457">
              <a:extLst>
                <a:ext uri="{FF2B5EF4-FFF2-40B4-BE49-F238E27FC236}">
                  <a16:creationId xmlns:a16="http://schemas.microsoft.com/office/drawing/2014/main" id="{14BC1BD9-D093-914B-96CC-CB7DC7A01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25297" y="1394996"/>
              <a:ext cx="1114185" cy="751417"/>
              <a:chOff x="517764" y="1384300"/>
              <a:chExt cx="1114185" cy="751417"/>
            </a:xfrm>
          </p:grpSpPr>
          <p:sp>
            <p:nvSpPr>
              <p:cNvPr id="1942" name="Rectangle 1941">
                <a:extLst>
                  <a:ext uri="{FF2B5EF4-FFF2-40B4-BE49-F238E27FC236}">
                    <a16:creationId xmlns:a16="http://schemas.microsoft.com/office/drawing/2014/main" id="{400C752E-B14C-E347-996F-B2AAD657DF16}"/>
                  </a:ext>
                </a:extLst>
              </p:cNvPr>
              <p:cNvSpPr/>
              <p:nvPr/>
            </p:nvSpPr>
            <p:spPr bwMode="auto">
              <a:xfrm>
                <a:off x="51767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601" name="Rectangle 1942">
                <a:extLst>
                  <a:ext uri="{FF2B5EF4-FFF2-40B4-BE49-F238E27FC236}">
                    <a16:creationId xmlns:a16="http://schemas.microsoft.com/office/drawing/2014/main" id="{717E29A7-2D91-E346-9241-EF7E64105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02" name="Rectangle 1943">
                <a:extLst>
                  <a:ext uri="{FF2B5EF4-FFF2-40B4-BE49-F238E27FC236}">
                    <a16:creationId xmlns:a16="http://schemas.microsoft.com/office/drawing/2014/main" id="{C6FDC8CB-A8DB-0046-B863-C4919B6A5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03" name="Rectangle 1944">
                <a:extLst>
                  <a:ext uri="{FF2B5EF4-FFF2-40B4-BE49-F238E27FC236}">
                    <a16:creationId xmlns:a16="http://schemas.microsoft.com/office/drawing/2014/main" id="{3592522B-FC2D-1A4E-9E9B-E7735DD7E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04" name="Rectangle 1945">
                <a:extLst>
                  <a:ext uri="{FF2B5EF4-FFF2-40B4-BE49-F238E27FC236}">
                    <a16:creationId xmlns:a16="http://schemas.microsoft.com/office/drawing/2014/main" id="{24644FDD-4527-C045-9661-9827896E8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05" name="Rectangle 1946">
                <a:extLst>
                  <a:ext uri="{FF2B5EF4-FFF2-40B4-BE49-F238E27FC236}">
                    <a16:creationId xmlns:a16="http://schemas.microsoft.com/office/drawing/2014/main" id="{D256DAF7-6C06-9544-BFF8-6762166E6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06" name="Rectangle 1947">
                <a:extLst>
                  <a:ext uri="{FF2B5EF4-FFF2-40B4-BE49-F238E27FC236}">
                    <a16:creationId xmlns:a16="http://schemas.microsoft.com/office/drawing/2014/main" id="{DE4FB62F-3618-624E-BB7B-7C9AF1C31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07" name="Rectangle 1948">
                <a:extLst>
                  <a:ext uri="{FF2B5EF4-FFF2-40B4-BE49-F238E27FC236}">
                    <a16:creationId xmlns:a16="http://schemas.microsoft.com/office/drawing/2014/main" id="{31169A3A-8E6B-1B4E-8BAD-9863E8411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08" name="Rectangle 1949">
                <a:extLst>
                  <a:ext uri="{FF2B5EF4-FFF2-40B4-BE49-F238E27FC236}">
                    <a16:creationId xmlns:a16="http://schemas.microsoft.com/office/drawing/2014/main" id="{4CA7C186-46B1-8340-B30A-ED34CA015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09" name="Rectangle 1950">
                <a:extLst>
                  <a:ext uri="{FF2B5EF4-FFF2-40B4-BE49-F238E27FC236}">
                    <a16:creationId xmlns:a16="http://schemas.microsoft.com/office/drawing/2014/main" id="{7661331E-11BA-534E-828F-D245A11C6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0" name="Rectangle 1951">
                <a:extLst>
                  <a:ext uri="{FF2B5EF4-FFF2-40B4-BE49-F238E27FC236}">
                    <a16:creationId xmlns:a16="http://schemas.microsoft.com/office/drawing/2014/main" id="{076611BE-BCD0-7F4C-AE9D-869840D47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1" name="Rectangle 1952">
                <a:extLst>
                  <a:ext uri="{FF2B5EF4-FFF2-40B4-BE49-F238E27FC236}">
                    <a16:creationId xmlns:a16="http://schemas.microsoft.com/office/drawing/2014/main" id="{B1EA5A9A-B202-CB42-A30C-87ADE2FA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2" name="Rectangle 1953">
                <a:extLst>
                  <a:ext uri="{FF2B5EF4-FFF2-40B4-BE49-F238E27FC236}">
                    <a16:creationId xmlns:a16="http://schemas.microsoft.com/office/drawing/2014/main" id="{E0758630-B705-0547-B689-ADCB32C76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3" name="Rectangle 1954">
                <a:extLst>
                  <a:ext uri="{FF2B5EF4-FFF2-40B4-BE49-F238E27FC236}">
                    <a16:creationId xmlns:a16="http://schemas.microsoft.com/office/drawing/2014/main" id="{3E6BE922-3837-AB44-9302-7FDA8799E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4" name="Rectangle 1955">
                <a:extLst>
                  <a:ext uri="{FF2B5EF4-FFF2-40B4-BE49-F238E27FC236}">
                    <a16:creationId xmlns:a16="http://schemas.microsoft.com/office/drawing/2014/main" id="{AECF0672-7AFE-9E42-A0F5-FE5A51F27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5" name="Rectangle 1956">
                <a:extLst>
                  <a:ext uri="{FF2B5EF4-FFF2-40B4-BE49-F238E27FC236}">
                    <a16:creationId xmlns:a16="http://schemas.microsoft.com/office/drawing/2014/main" id="{7A7CF7E9-8320-4945-9713-1A0880D17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6" name="Rectangle 1957">
                <a:extLst>
                  <a:ext uri="{FF2B5EF4-FFF2-40B4-BE49-F238E27FC236}">
                    <a16:creationId xmlns:a16="http://schemas.microsoft.com/office/drawing/2014/main" id="{1CE931C3-2991-F544-B1BB-392DF43E6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7" name="Rectangle 1958">
                <a:extLst>
                  <a:ext uri="{FF2B5EF4-FFF2-40B4-BE49-F238E27FC236}">
                    <a16:creationId xmlns:a16="http://schemas.microsoft.com/office/drawing/2014/main" id="{483C70AB-FB13-334B-A911-4F0C1F111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8" name="Rectangle 1959">
                <a:extLst>
                  <a:ext uri="{FF2B5EF4-FFF2-40B4-BE49-F238E27FC236}">
                    <a16:creationId xmlns:a16="http://schemas.microsoft.com/office/drawing/2014/main" id="{315EBD6B-F93D-7346-9C30-CE31EEAB4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19" name="Rectangle 1960">
                <a:extLst>
                  <a:ext uri="{FF2B5EF4-FFF2-40B4-BE49-F238E27FC236}">
                    <a16:creationId xmlns:a16="http://schemas.microsoft.com/office/drawing/2014/main" id="{E4B8E6EB-DE81-004C-8173-1657953B6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20" name="Rectangle 1961">
                <a:extLst>
                  <a:ext uri="{FF2B5EF4-FFF2-40B4-BE49-F238E27FC236}">
                    <a16:creationId xmlns:a16="http://schemas.microsoft.com/office/drawing/2014/main" id="{6C1FCDA8-744E-EE46-9B1A-224BABD94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21" name="Rectangle 1962">
                <a:extLst>
                  <a:ext uri="{FF2B5EF4-FFF2-40B4-BE49-F238E27FC236}">
                    <a16:creationId xmlns:a16="http://schemas.microsoft.com/office/drawing/2014/main" id="{ADF8ECCB-C1E8-D340-A38E-19B1C373B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22" name="Rectangle 1963">
                <a:extLst>
                  <a:ext uri="{FF2B5EF4-FFF2-40B4-BE49-F238E27FC236}">
                    <a16:creationId xmlns:a16="http://schemas.microsoft.com/office/drawing/2014/main" id="{F97AE556-9C72-6E42-9F19-06C142D15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23" name="Rectangle 1964">
                <a:extLst>
                  <a:ext uri="{FF2B5EF4-FFF2-40B4-BE49-F238E27FC236}">
                    <a16:creationId xmlns:a16="http://schemas.microsoft.com/office/drawing/2014/main" id="{3DC2A19F-E298-124A-8A79-483FEF976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24" name="Rectangle 1965">
                <a:extLst>
                  <a:ext uri="{FF2B5EF4-FFF2-40B4-BE49-F238E27FC236}">
                    <a16:creationId xmlns:a16="http://schemas.microsoft.com/office/drawing/2014/main" id="{D1C3BFA8-A429-BC4A-9F23-41AA757DE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25" name="Rectangle 1966">
                <a:extLst>
                  <a:ext uri="{FF2B5EF4-FFF2-40B4-BE49-F238E27FC236}">
                    <a16:creationId xmlns:a16="http://schemas.microsoft.com/office/drawing/2014/main" id="{3B87D6D0-CAB3-ED44-80AC-9F1CC2604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626" name="Rectangle 1967">
                <a:extLst>
                  <a:ext uri="{FF2B5EF4-FFF2-40B4-BE49-F238E27FC236}">
                    <a16:creationId xmlns:a16="http://schemas.microsoft.com/office/drawing/2014/main" id="{6096F030-ED71-A04B-BD5E-33347209E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27015" name="Group 2024">
            <a:extLst>
              <a:ext uri="{FF2B5EF4-FFF2-40B4-BE49-F238E27FC236}">
                <a16:creationId xmlns:a16="http://schemas.microsoft.com/office/drawing/2014/main" id="{D13E34EB-4537-8249-807A-50801BABBFCC}"/>
              </a:ext>
            </a:extLst>
          </p:cNvPr>
          <p:cNvGrpSpPr>
            <a:grpSpLocks/>
          </p:cNvGrpSpPr>
          <p:nvPr/>
        </p:nvGrpSpPr>
        <p:grpSpPr bwMode="auto">
          <a:xfrm>
            <a:off x="4733925" y="3082925"/>
            <a:ext cx="3954463" cy="877888"/>
            <a:chOff x="4545730" y="1328822"/>
            <a:chExt cx="3954134" cy="877859"/>
          </a:xfrm>
        </p:grpSpPr>
        <p:sp>
          <p:nvSpPr>
            <p:cNvPr id="2026" name="Rectangle 2025">
              <a:extLst>
                <a:ext uri="{FF2B5EF4-FFF2-40B4-BE49-F238E27FC236}">
                  <a16:creationId xmlns:a16="http://schemas.microsoft.com/office/drawing/2014/main" id="{EE670F60-B4A7-5041-9806-EBC3F066BAAF}"/>
                </a:ext>
              </a:extLst>
            </p:cNvPr>
            <p:cNvSpPr/>
            <p:nvPr/>
          </p:nvSpPr>
          <p:spPr bwMode="auto">
            <a:xfrm>
              <a:off x="4560017" y="1328822"/>
              <a:ext cx="3939847" cy="87785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27508" name="Group 1486">
              <a:extLst>
                <a:ext uri="{FF2B5EF4-FFF2-40B4-BE49-F238E27FC236}">
                  <a16:creationId xmlns:a16="http://schemas.microsoft.com/office/drawing/2014/main" id="{BBC757EF-8B92-744B-AC39-BA226C8E6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730" y="1393547"/>
              <a:ext cx="463081" cy="747517"/>
              <a:chOff x="3940698" y="1394549"/>
              <a:chExt cx="463081" cy="747517"/>
            </a:xfrm>
          </p:grpSpPr>
          <p:sp>
            <p:nvSpPr>
              <p:cNvPr id="127593" name="Rectangle 2111">
                <a:extLst>
                  <a:ext uri="{FF2B5EF4-FFF2-40B4-BE49-F238E27FC236}">
                    <a16:creationId xmlns:a16="http://schemas.microsoft.com/office/drawing/2014/main" id="{C95191B3-A1E9-EE43-BB3F-478F7F6B1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41" y="1394549"/>
                <a:ext cx="336195" cy="747517"/>
              </a:xfrm>
              <a:prstGeom prst="rect">
                <a:avLst/>
              </a:prstGeom>
              <a:solidFill>
                <a:srgbClr val="8B9CC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94" name="TextBox 2112">
                <a:extLst>
                  <a:ext uri="{FF2B5EF4-FFF2-40B4-BE49-F238E27FC236}">
                    <a16:creationId xmlns:a16="http://schemas.microsoft.com/office/drawing/2014/main" id="{2827EEAB-2716-094C-BA47-627695C64F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0698" y="1622113"/>
                <a:ext cx="46308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yriad Pro Black"/>
                    <a:ea typeface="ＭＳ Ｐゴシック" panose="020B0600070205080204" pitchFamily="34" charset="-128"/>
                    <a:cs typeface="+mn-cs"/>
                  </a:rPr>
                  <a:t>Tex</a:t>
                </a:r>
              </a:p>
            </p:txBody>
          </p:sp>
        </p:grpSp>
        <p:grpSp>
          <p:nvGrpSpPr>
            <p:cNvPr id="127509" name="Group 1428">
              <a:extLst>
                <a:ext uri="{FF2B5EF4-FFF2-40B4-BE49-F238E27FC236}">
                  <a16:creationId xmlns:a16="http://schemas.microsoft.com/office/drawing/2014/main" id="{649D20F1-842B-2742-8D1C-04B7B1D7A1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3845" y="1389648"/>
              <a:ext cx="1114185" cy="751417"/>
              <a:chOff x="517764" y="1384300"/>
              <a:chExt cx="1114185" cy="751417"/>
            </a:xfrm>
          </p:grpSpPr>
          <p:sp>
            <p:nvSpPr>
              <p:cNvPr id="2085" name="Rectangle 2084">
                <a:extLst>
                  <a:ext uri="{FF2B5EF4-FFF2-40B4-BE49-F238E27FC236}">
                    <a16:creationId xmlns:a16="http://schemas.microsoft.com/office/drawing/2014/main" id="{47A5F513-B568-EF43-8C01-4867D90A02DD}"/>
                  </a:ext>
                </a:extLst>
              </p:cNvPr>
              <p:cNvSpPr/>
              <p:nvPr/>
            </p:nvSpPr>
            <p:spPr bwMode="auto">
              <a:xfrm>
                <a:off x="517287" y="1383797"/>
                <a:ext cx="1114332" cy="7524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567" name="Rectangle 2085">
                <a:extLst>
                  <a:ext uri="{FF2B5EF4-FFF2-40B4-BE49-F238E27FC236}">
                    <a16:creationId xmlns:a16="http://schemas.microsoft.com/office/drawing/2014/main" id="{7C592508-F555-444D-88AA-F6088327F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68" name="Rectangle 2086">
                <a:extLst>
                  <a:ext uri="{FF2B5EF4-FFF2-40B4-BE49-F238E27FC236}">
                    <a16:creationId xmlns:a16="http://schemas.microsoft.com/office/drawing/2014/main" id="{2CFF0BD6-AC95-D542-AF3F-DBB30700A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69" name="Rectangle 2087">
                <a:extLst>
                  <a:ext uri="{FF2B5EF4-FFF2-40B4-BE49-F238E27FC236}">
                    <a16:creationId xmlns:a16="http://schemas.microsoft.com/office/drawing/2014/main" id="{0895EBE6-1AFD-C746-9CBF-F5CF9FC91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0" name="Rectangle 2088">
                <a:extLst>
                  <a:ext uri="{FF2B5EF4-FFF2-40B4-BE49-F238E27FC236}">
                    <a16:creationId xmlns:a16="http://schemas.microsoft.com/office/drawing/2014/main" id="{4D2FE276-250B-994C-A638-35DEA5CCC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1" name="Rectangle 2089">
                <a:extLst>
                  <a:ext uri="{FF2B5EF4-FFF2-40B4-BE49-F238E27FC236}">
                    <a16:creationId xmlns:a16="http://schemas.microsoft.com/office/drawing/2014/main" id="{B20F93BD-E13D-7748-9767-4217D30E2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2" name="Rectangle 2090">
                <a:extLst>
                  <a:ext uri="{FF2B5EF4-FFF2-40B4-BE49-F238E27FC236}">
                    <a16:creationId xmlns:a16="http://schemas.microsoft.com/office/drawing/2014/main" id="{3AB0FF9C-799F-324D-93A9-9DD29AD70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3" name="Rectangle 2091">
                <a:extLst>
                  <a:ext uri="{FF2B5EF4-FFF2-40B4-BE49-F238E27FC236}">
                    <a16:creationId xmlns:a16="http://schemas.microsoft.com/office/drawing/2014/main" id="{E3124DD1-AA72-764F-A2A6-F24297FC3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4" name="Rectangle 2092">
                <a:extLst>
                  <a:ext uri="{FF2B5EF4-FFF2-40B4-BE49-F238E27FC236}">
                    <a16:creationId xmlns:a16="http://schemas.microsoft.com/office/drawing/2014/main" id="{9B4BE348-4322-E140-BEDB-9436D44A3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5" name="Rectangle 2093">
                <a:extLst>
                  <a:ext uri="{FF2B5EF4-FFF2-40B4-BE49-F238E27FC236}">
                    <a16:creationId xmlns:a16="http://schemas.microsoft.com/office/drawing/2014/main" id="{5C428F3E-ABE5-A64B-89CE-0576B6397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6" name="Rectangle 2094">
                <a:extLst>
                  <a:ext uri="{FF2B5EF4-FFF2-40B4-BE49-F238E27FC236}">
                    <a16:creationId xmlns:a16="http://schemas.microsoft.com/office/drawing/2014/main" id="{7F51D701-4891-1F43-B5C3-3FC569F69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7" name="Rectangle 2095">
                <a:extLst>
                  <a:ext uri="{FF2B5EF4-FFF2-40B4-BE49-F238E27FC236}">
                    <a16:creationId xmlns:a16="http://schemas.microsoft.com/office/drawing/2014/main" id="{920234FE-5EC6-7C43-BBE9-03322820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8" name="Rectangle 2096">
                <a:extLst>
                  <a:ext uri="{FF2B5EF4-FFF2-40B4-BE49-F238E27FC236}">
                    <a16:creationId xmlns:a16="http://schemas.microsoft.com/office/drawing/2014/main" id="{818FD546-A0AC-F241-85E8-CABBE9B42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79" name="Rectangle 2097">
                <a:extLst>
                  <a:ext uri="{FF2B5EF4-FFF2-40B4-BE49-F238E27FC236}">
                    <a16:creationId xmlns:a16="http://schemas.microsoft.com/office/drawing/2014/main" id="{8A823BF6-37C6-ED42-9AFC-F84A347EF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0" name="Rectangle 2098">
                <a:extLst>
                  <a:ext uri="{FF2B5EF4-FFF2-40B4-BE49-F238E27FC236}">
                    <a16:creationId xmlns:a16="http://schemas.microsoft.com/office/drawing/2014/main" id="{D5159453-D63F-6E4C-8D93-563A93D37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1" name="Rectangle 2099">
                <a:extLst>
                  <a:ext uri="{FF2B5EF4-FFF2-40B4-BE49-F238E27FC236}">
                    <a16:creationId xmlns:a16="http://schemas.microsoft.com/office/drawing/2014/main" id="{18225223-5602-BF4E-8608-334577092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2" name="Rectangle 2100">
                <a:extLst>
                  <a:ext uri="{FF2B5EF4-FFF2-40B4-BE49-F238E27FC236}">
                    <a16:creationId xmlns:a16="http://schemas.microsoft.com/office/drawing/2014/main" id="{34562DB0-B728-BA4F-BE31-3E4D11DBC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3" name="Rectangle 2101">
                <a:extLst>
                  <a:ext uri="{FF2B5EF4-FFF2-40B4-BE49-F238E27FC236}">
                    <a16:creationId xmlns:a16="http://schemas.microsoft.com/office/drawing/2014/main" id="{63237BAC-1384-214C-9C0D-87C08A53C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4" name="Rectangle 2102">
                <a:extLst>
                  <a:ext uri="{FF2B5EF4-FFF2-40B4-BE49-F238E27FC236}">
                    <a16:creationId xmlns:a16="http://schemas.microsoft.com/office/drawing/2014/main" id="{2C599153-ED2C-F94E-9911-E67369AC3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5" name="Rectangle 2103">
                <a:extLst>
                  <a:ext uri="{FF2B5EF4-FFF2-40B4-BE49-F238E27FC236}">
                    <a16:creationId xmlns:a16="http://schemas.microsoft.com/office/drawing/2014/main" id="{B7F6A2DE-2F6E-FE42-BF56-34631EC39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6" name="Rectangle 2104">
                <a:extLst>
                  <a:ext uri="{FF2B5EF4-FFF2-40B4-BE49-F238E27FC236}">
                    <a16:creationId xmlns:a16="http://schemas.microsoft.com/office/drawing/2014/main" id="{C2D1FC16-8B63-3F4B-99E8-BF2EE4EE1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7" name="Rectangle 2105">
                <a:extLst>
                  <a:ext uri="{FF2B5EF4-FFF2-40B4-BE49-F238E27FC236}">
                    <a16:creationId xmlns:a16="http://schemas.microsoft.com/office/drawing/2014/main" id="{779A8BBA-638B-5D47-BDBB-6BE7E4FFF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8" name="Rectangle 2106">
                <a:extLst>
                  <a:ext uri="{FF2B5EF4-FFF2-40B4-BE49-F238E27FC236}">
                    <a16:creationId xmlns:a16="http://schemas.microsoft.com/office/drawing/2014/main" id="{020784A9-9C15-ED4B-BBEA-224A76140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89" name="Rectangle 2107">
                <a:extLst>
                  <a:ext uri="{FF2B5EF4-FFF2-40B4-BE49-F238E27FC236}">
                    <a16:creationId xmlns:a16="http://schemas.microsoft.com/office/drawing/2014/main" id="{1BF29D65-24E5-604D-9DBF-49DF1DB57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90" name="Rectangle 2108">
                <a:extLst>
                  <a:ext uri="{FF2B5EF4-FFF2-40B4-BE49-F238E27FC236}">
                    <a16:creationId xmlns:a16="http://schemas.microsoft.com/office/drawing/2014/main" id="{5F5FDBF5-9774-6149-BCD4-41D1350F6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91" name="Rectangle 2109">
                <a:extLst>
                  <a:ext uri="{FF2B5EF4-FFF2-40B4-BE49-F238E27FC236}">
                    <a16:creationId xmlns:a16="http://schemas.microsoft.com/office/drawing/2014/main" id="{35FCD7EB-CB01-3941-8F86-5E8F2C3DE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92" name="Rectangle 2110">
                <a:extLst>
                  <a:ext uri="{FF2B5EF4-FFF2-40B4-BE49-F238E27FC236}">
                    <a16:creationId xmlns:a16="http://schemas.microsoft.com/office/drawing/2014/main" id="{CB2A2DC2-52BC-854B-B53C-5D4D82BD9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510" name="Group 1429">
              <a:extLst>
                <a:ext uri="{FF2B5EF4-FFF2-40B4-BE49-F238E27FC236}">
                  <a16:creationId xmlns:a16="http://schemas.microsoft.com/office/drawing/2014/main" id="{4663E3A5-6399-6F4C-A9F7-9E2E58CDE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2245" y="1394996"/>
              <a:ext cx="1114185" cy="751417"/>
              <a:chOff x="517764" y="1384300"/>
              <a:chExt cx="1114185" cy="751417"/>
            </a:xfrm>
          </p:grpSpPr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70B8B7F1-C6AD-A447-B7DF-8F84A5145C44}"/>
                  </a:ext>
                </a:extLst>
              </p:cNvPr>
              <p:cNvSpPr/>
              <p:nvPr/>
            </p:nvSpPr>
            <p:spPr bwMode="auto">
              <a:xfrm>
                <a:off x="51718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540" name="Rectangle 2058">
                <a:extLst>
                  <a:ext uri="{FF2B5EF4-FFF2-40B4-BE49-F238E27FC236}">
                    <a16:creationId xmlns:a16="http://schemas.microsoft.com/office/drawing/2014/main" id="{DF0B0169-6C1F-8449-9B27-8EE9CE635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41" name="Rectangle 2059">
                <a:extLst>
                  <a:ext uri="{FF2B5EF4-FFF2-40B4-BE49-F238E27FC236}">
                    <a16:creationId xmlns:a16="http://schemas.microsoft.com/office/drawing/2014/main" id="{D31DE383-B07F-2741-8415-4FC158F74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42" name="Rectangle 2060">
                <a:extLst>
                  <a:ext uri="{FF2B5EF4-FFF2-40B4-BE49-F238E27FC236}">
                    <a16:creationId xmlns:a16="http://schemas.microsoft.com/office/drawing/2014/main" id="{89B81DAE-4C18-7944-8918-981ED004B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43" name="Rectangle 2061">
                <a:extLst>
                  <a:ext uri="{FF2B5EF4-FFF2-40B4-BE49-F238E27FC236}">
                    <a16:creationId xmlns:a16="http://schemas.microsoft.com/office/drawing/2014/main" id="{132DD99B-6CE5-7842-90AF-CDFFAD8B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44" name="Rectangle 2062">
                <a:extLst>
                  <a:ext uri="{FF2B5EF4-FFF2-40B4-BE49-F238E27FC236}">
                    <a16:creationId xmlns:a16="http://schemas.microsoft.com/office/drawing/2014/main" id="{06620841-4387-8040-A237-AE2A1C186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45" name="Rectangle 2063">
                <a:extLst>
                  <a:ext uri="{FF2B5EF4-FFF2-40B4-BE49-F238E27FC236}">
                    <a16:creationId xmlns:a16="http://schemas.microsoft.com/office/drawing/2014/main" id="{8E762C6D-4B8C-6A44-86FF-F4F4693FF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46" name="Rectangle 2064">
                <a:extLst>
                  <a:ext uri="{FF2B5EF4-FFF2-40B4-BE49-F238E27FC236}">
                    <a16:creationId xmlns:a16="http://schemas.microsoft.com/office/drawing/2014/main" id="{2726C649-9E0D-E64F-8B14-DC4BAF398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47" name="Rectangle 2065">
                <a:extLst>
                  <a:ext uri="{FF2B5EF4-FFF2-40B4-BE49-F238E27FC236}">
                    <a16:creationId xmlns:a16="http://schemas.microsoft.com/office/drawing/2014/main" id="{6B84D1B0-DCF0-B44D-BA39-75D2AC651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48" name="Rectangle 2066">
                <a:extLst>
                  <a:ext uri="{FF2B5EF4-FFF2-40B4-BE49-F238E27FC236}">
                    <a16:creationId xmlns:a16="http://schemas.microsoft.com/office/drawing/2014/main" id="{2F14B1AC-F5F8-A243-ABE7-F4E512883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49" name="Rectangle 2067">
                <a:extLst>
                  <a:ext uri="{FF2B5EF4-FFF2-40B4-BE49-F238E27FC236}">
                    <a16:creationId xmlns:a16="http://schemas.microsoft.com/office/drawing/2014/main" id="{D4A0C394-2156-5F4D-9833-7279EEC97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0" name="Rectangle 2068">
                <a:extLst>
                  <a:ext uri="{FF2B5EF4-FFF2-40B4-BE49-F238E27FC236}">
                    <a16:creationId xmlns:a16="http://schemas.microsoft.com/office/drawing/2014/main" id="{B1E10311-B3BB-CC4B-97EE-CD291AB17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1" name="Rectangle 2069">
                <a:extLst>
                  <a:ext uri="{FF2B5EF4-FFF2-40B4-BE49-F238E27FC236}">
                    <a16:creationId xmlns:a16="http://schemas.microsoft.com/office/drawing/2014/main" id="{3A95BBF9-6E8D-A242-9A07-E5527A5E4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2" name="Rectangle 2070">
                <a:extLst>
                  <a:ext uri="{FF2B5EF4-FFF2-40B4-BE49-F238E27FC236}">
                    <a16:creationId xmlns:a16="http://schemas.microsoft.com/office/drawing/2014/main" id="{23C67B17-8296-C548-B695-323C7BC65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3" name="Rectangle 2071">
                <a:extLst>
                  <a:ext uri="{FF2B5EF4-FFF2-40B4-BE49-F238E27FC236}">
                    <a16:creationId xmlns:a16="http://schemas.microsoft.com/office/drawing/2014/main" id="{E545FC5E-8CA7-AC4A-BB3F-327B37542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4" name="Rectangle 2072">
                <a:extLst>
                  <a:ext uri="{FF2B5EF4-FFF2-40B4-BE49-F238E27FC236}">
                    <a16:creationId xmlns:a16="http://schemas.microsoft.com/office/drawing/2014/main" id="{7AD65582-3C59-2D45-9F68-68D385BDB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5" name="Rectangle 2073">
                <a:extLst>
                  <a:ext uri="{FF2B5EF4-FFF2-40B4-BE49-F238E27FC236}">
                    <a16:creationId xmlns:a16="http://schemas.microsoft.com/office/drawing/2014/main" id="{103F3A93-066C-C243-A5B4-A4D8F9F5F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6" name="Rectangle 2074">
                <a:extLst>
                  <a:ext uri="{FF2B5EF4-FFF2-40B4-BE49-F238E27FC236}">
                    <a16:creationId xmlns:a16="http://schemas.microsoft.com/office/drawing/2014/main" id="{22BCE690-DD0C-0348-9086-35794391B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7" name="Rectangle 2075">
                <a:extLst>
                  <a:ext uri="{FF2B5EF4-FFF2-40B4-BE49-F238E27FC236}">
                    <a16:creationId xmlns:a16="http://schemas.microsoft.com/office/drawing/2014/main" id="{94690A13-1055-B74A-803C-EA4C6B285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8" name="Rectangle 2076">
                <a:extLst>
                  <a:ext uri="{FF2B5EF4-FFF2-40B4-BE49-F238E27FC236}">
                    <a16:creationId xmlns:a16="http://schemas.microsoft.com/office/drawing/2014/main" id="{17E1FED3-82C1-9A40-8383-EA4DCA018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59" name="Rectangle 2077">
                <a:extLst>
                  <a:ext uri="{FF2B5EF4-FFF2-40B4-BE49-F238E27FC236}">
                    <a16:creationId xmlns:a16="http://schemas.microsoft.com/office/drawing/2014/main" id="{C8248779-01EC-2F41-A1AD-8A5D1B10C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60" name="Rectangle 2078">
                <a:extLst>
                  <a:ext uri="{FF2B5EF4-FFF2-40B4-BE49-F238E27FC236}">
                    <a16:creationId xmlns:a16="http://schemas.microsoft.com/office/drawing/2014/main" id="{521601AC-ADF9-B04B-BEB9-29016513A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61" name="Rectangle 2079">
                <a:extLst>
                  <a:ext uri="{FF2B5EF4-FFF2-40B4-BE49-F238E27FC236}">
                    <a16:creationId xmlns:a16="http://schemas.microsoft.com/office/drawing/2014/main" id="{F6D5FC75-2E17-1F47-BB93-A18685693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62" name="Rectangle 2080">
                <a:extLst>
                  <a:ext uri="{FF2B5EF4-FFF2-40B4-BE49-F238E27FC236}">
                    <a16:creationId xmlns:a16="http://schemas.microsoft.com/office/drawing/2014/main" id="{42CF61AC-A482-A646-824E-14557E525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63" name="Rectangle 2081">
                <a:extLst>
                  <a:ext uri="{FF2B5EF4-FFF2-40B4-BE49-F238E27FC236}">
                    <a16:creationId xmlns:a16="http://schemas.microsoft.com/office/drawing/2014/main" id="{8666377F-A541-2341-B806-FD8760448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64" name="Rectangle 2082">
                <a:extLst>
                  <a:ext uri="{FF2B5EF4-FFF2-40B4-BE49-F238E27FC236}">
                    <a16:creationId xmlns:a16="http://schemas.microsoft.com/office/drawing/2014/main" id="{FA9BFAF0-0EA8-4F49-B45D-5C958EB83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65" name="Rectangle 2083">
                <a:extLst>
                  <a:ext uri="{FF2B5EF4-FFF2-40B4-BE49-F238E27FC236}">
                    <a16:creationId xmlns:a16="http://schemas.microsoft.com/office/drawing/2014/main" id="{4DBC88C6-BC26-FE43-9125-62490F32E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511" name="Group 1457">
              <a:extLst>
                <a:ext uri="{FF2B5EF4-FFF2-40B4-BE49-F238E27FC236}">
                  <a16:creationId xmlns:a16="http://schemas.microsoft.com/office/drawing/2014/main" id="{4044CDAA-5B38-0143-A6B3-C6512BEC8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25297" y="1394996"/>
              <a:ext cx="1114185" cy="751417"/>
              <a:chOff x="517764" y="1384300"/>
              <a:chExt cx="1114185" cy="751417"/>
            </a:xfrm>
          </p:grpSpPr>
          <p:sp>
            <p:nvSpPr>
              <p:cNvPr id="2031" name="Rectangle 2030">
                <a:extLst>
                  <a:ext uri="{FF2B5EF4-FFF2-40B4-BE49-F238E27FC236}">
                    <a16:creationId xmlns:a16="http://schemas.microsoft.com/office/drawing/2014/main" id="{A3D83E1C-4044-1D4B-B0C6-77CBD6974E92}"/>
                  </a:ext>
                </a:extLst>
              </p:cNvPr>
              <p:cNvSpPr/>
              <p:nvPr/>
            </p:nvSpPr>
            <p:spPr bwMode="auto">
              <a:xfrm>
                <a:off x="51767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513" name="Rectangle 2031">
                <a:extLst>
                  <a:ext uri="{FF2B5EF4-FFF2-40B4-BE49-F238E27FC236}">
                    <a16:creationId xmlns:a16="http://schemas.microsoft.com/office/drawing/2014/main" id="{7C7BB0EA-3469-7041-AE13-55B4BD8C5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14" name="Rectangle 2032">
                <a:extLst>
                  <a:ext uri="{FF2B5EF4-FFF2-40B4-BE49-F238E27FC236}">
                    <a16:creationId xmlns:a16="http://schemas.microsoft.com/office/drawing/2014/main" id="{B4183754-B48C-4C4F-ADF3-D34B578EC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15" name="Rectangle 2033">
                <a:extLst>
                  <a:ext uri="{FF2B5EF4-FFF2-40B4-BE49-F238E27FC236}">
                    <a16:creationId xmlns:a16="http://schemas.microsoft.com/office/drawing/2014/main" id="{871412D4-59ED-1743-BD99-675866875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16" name="Rectangle 2034">
                <a:extLst>
                  <a:ext uri="{FF2B5EF4-FFF2-40B4-BE49-F238E27FC236}">
                    <a16:creationId xmlns:a16="http://schemas.microsoft.com/office/drawing/2014/main" id="{362F4402-05A3-F649-9367-DC314D098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17" name="Rectangle 2035">
                <a:extLst>
                  <a:ext uri="{FF2B5EF4-FFF2-40B4-BE49-F238E27FC236}">
                    <a16:creationId xmlns:a16="http://schemas.microsoft.com/office/drawing/2014/main" id="{3A74BCC1-0F82-964E-B4CD-9D41E8C7F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18" name="Rectangle 2036">
                <a:extLst>
                  <a:ext uri="{FF2B5EF4-FFF2-40B4-BE49-F238E27FC236}">
                    <a16:creationId xmlns:a16="http://schemas.microsoft.com/office/drawing/2014/main" id="{FACC1C77-47C6-2245-A6C8-34165BC85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19" name="Rectangle 2037">
                <a:extLst>
                  <a:ext uri="{FF2B5EF4-FFF2-40B4-BE49-F238E27FC236}">
                    <a16:creationId xmlns:a16="http://schemas.microsoft.com/office/drawing/2014/main" id="{A22EC339-C89A-AD4A-94A9-4A0A3177F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0" name="Rectangle 2038">
                <a:extLst>
                  <a:ext uri="{FF2B5EF4-FFF2-40B4-BE49-F238E27FC236}">
                    <a16:creationId xmlns:a16="http://schemas.microsoft.com/office/drawing/2014/main" id="{D2E087F7-51BF-A746-AF8F-21169B70D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1" name="Rectangle 2039">
                <a:extLst>
                  <a:ext uri="{FF2B5EF4-FFF2-40B4-BE49-F238E27FC236}">
                    <a16:creationId xmlns:a16="http://schemas.microsoft.com/office/drawing/2014/main" id="{49929EAE-B926-1444-B9DF-06F314397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2" name="Rectangle 2040">
                <a:extLst>
                  <a:ext uri="{FF2B5EF4-FFF2-40B4-BE49-F238E27FC236}">
                    <a16:creationId xmlns:a16="http://schemas.microsoft.com/office/drawing/2014/main" id="{27C11985-6492-0F47-BCC3-5E8DA3F2B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3" name="Rectangle 2041">
                <a:extLst>
                  <a:ext uri="{FF2B5EF4-FFF2-40B4-BE49-F238E27FC236}">
                    <a16:creationId xmlns:a16="http://schemas.microsoft.com/office/drawing/2014/main" id="{E6DEDD01-B576-7144-8CB4-0BBCDB276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4" name="Rectangle 2042">
                <a:extLst>
                  <a:ext uri="{FF2B5EF4-FFF2-40B4-BE49-F238E27FC236}">
                    <a16:creationId xmlns:a16="http://schemas.microsoft.com/office/drawing/2014/main" id="{2D9AAACC-4010-C74D-9C5A-FEBF2E56A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5" name="Rectangle 2043">
                <a:extLst>
                  <a:ext uri="{FF2B5EF4-FFF2-40B4-BE49-F238E27FC236}">
                    <a16:creationId xmlns:a16="http://schemas.microsoft.com/office/drawing/2014/main" id="{15274FD7-662D-724B-B7D1-0E5A54971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6" name="Rectangle 2044">
                <a:extLst>
                  <a:ext uri="{FF2B5EF4-FFF2-40B4-BE49-F238E27FC236}">
                    <a16:creationId xmlns:a16="http://schemas.microsoft.com/office/drawing/2014/main" id="{AF0E84A0-916E-844E-9E03-A0385BABB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7" name="Rectangle 2045">
                <a:extLst>
                  <a:ext uri="{FF2B5EF4-FFF2-40B4-BE49-F238E27FC236}">
                    <a16:creationId xmlns:a16="http://schemas.microsoft.com/office/drawing/2014/main" id="{7E930759-4A96-AF4C-97D2-C039414D5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8" name="Rectangle 2046">
                <a:extLst>
                  <a:ext uri="{FF2B5EF4-FFF2-40B4-BE49-F238E27FC236}">
                    <a16:creationId xmlns:a16="http://schemas.microsoft.com/office/drawing/2014/main" id="{F883D6EF-2BAC-2940-8719-98F2E4B2E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29" name="Rectangle 2047">
                <a:extLst>
                  <a:ext uri="{FF2B5EF4-FFF2-40B4-BE49-F238E27FC236}">
                    <a16:creationId xmlns:a16="http://schemas.microsoft.com/office/drawing/2014/main" id="{09B2433F-F5BF-4E40-A96F-F0C4C6C35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30" name="Rectangle 2048">
                <a:extLst>
                  <a:ext uri="{FF2B5EF4-FFF2-40B4-BE49-F238E27FC236}">
                    <a16:creationId xmlns:a16="http://schemas.microsoft.com/office/drawing/2014/main" id="{80F69A94-2059-B346-ACBF-7A121FD32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31" name="Rectangle 2049">
                <a:extLst>
                  <a:ext uri="{FF2B5EF4-FFF2-40B4-BE49-F238E27FC236}">
                    <a16:creationId xmlns:a16="http://schemas.microsoft.com/office/drawing/2014/main" id="{51AD5D51-3C88-AE4E-9120-E0FC351EA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32" name="Rectangle 2050">
                <a:extLst>
                  <a:ext uri="{FF2B5EF4-FFF2-40B4-BE49-F238E27FC236}">
                    <a16:creationId xmlns:a16="http://schemas.microsoft.com/office/drawing/2014/main" id="{8354308B-6D85-6945-99AC-5E5E7973D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33" name="Rectangle 2051">
                <a:extLst>
                  <a:ext uri="{FF2B5EF4-FFF2-40B4-BE49-F238E27FC236}">
                    <a16:creationId xmlns:a16="http://schemas.microsoft.com/office/drawing/2014/main" id="{CDBB25D1-2F02-8948-B117-18474D127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34" name="Rectangle 2052">
                <a:extLst>
                  <a:ext uri="{FF2B5EF4-FFF2-40B4-BE49-F238E27FC236}">
                    <a16:creationId xmlns:a16="http://schemas.microsoft.com/office/drawing/2014/main" id="{D685EA78-19DA-DB4A-94DE-5EECAF087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35" name="Rectangle 2053">
                <a:extLst>
                  <a:ext uri="{FF2B5EF4-FFF2-40B4-BE49-F238E27FC236}">
                    <a16:creationId xmlns:a16="http://schemas.microsoft.com/office/drawing/2014/main" id="{FB45265E-98C6-A046-B6ED-BC3B5F5A4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36" name="Rectangle 2054">
                <a:extLst>
                  <a:ext uri="{FF2B5EF4-FFF2-40B4-BE49-F238E27FC236}">
                    <a16:creationId xmlns:a16="http://schemas.microsoft.com/office/drawing/2014/main" id="{7C9C6C94-AB93-B74B-AE01-2FAA0D47C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37" name="Rectangle 2055">
                <a:extLst>
                  <a:ext uri="{FF2B5EF4-FFF2-40B4-BE49-F238E27FC236}">
                    <a16:creationId xmlns:a16="http://schemas.microsoft.com/office/drawing/2014/main" id="{F1DCF4FF-E0B8-774E-8972-A90A058F6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38" name="Rectangle 2056">
                <a:extLst>
                  <a:ext uri="{FF2B5EF4-FFF2-40B4-BE49-F238E27FC236}">
                    <a16:creationId xmlns:a16="http://schemas.microsoft.com/office/drawing/2014/main" id="{5703DB50-1E7F-C849-9CE3-7E31D58C7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27016" name="Group 2113">
            <a:extLst>
              <a:ext uri="{FF2B5EF4-FFF2-40B4-BE49-F238E27FC236}">
                <a16:creationId xmlns:a16="http://schemas.microsoft.com/office/drawing/2014/main" id="{CE91009E-C52B-2C46-879D-0BB9022DEBB7}"/>
              </a:ext>
            </a:extLst>
          </p:cNvPr>
          <p:cNvGrpSpPr>
            <a:grpSpLocks/>
          </p:cNvGrpSpPr>
          <p:nvPr/>
        </p:nvGrpSpPr>
        <p:grpSpPr bwMode="auto">
          <a:xfrm>
            <a:off x="4733925" y="3962400"/>
            <a:ext cx="3954463" cy="877888"/>
            <a:chOff x="4545730" y="1328822"/>
            <a:chExt cx="3954134" cy="877859"/>
          </a:xfrm>
        </p:grpSpPr>
        <p:sp>
          <p:nvSpPr>
            <p:cNvPr id="2115" name="Rectangle 2114">
              <a:extLst>
                <a:ext uri="{FF2B5EF4-FFF2-40B4-BE49-F238E27FC236}">
                  <a16:creationId xmlns:a16="http://schemas.microsoft.com/office/drawing/2014/main" id="{5DEA295D-7961-2C48-9B8D-2F4893BD22E1}"/>
                </a:ext>
              </a:extLst>
            </p:cNvPr>
            <p:cNvSpPr/>
            <p:nvPr/>
          </p:nvSpPr>
          <p:spPr bwMode="auto">
            <a:xfrm>
              <a:off x="4560017" y="1328822"/>
              <a:ext cx="3939847" cy="87785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27420" name="Group 1486">
              <a:extLst>
                <a:ext uri="{FF2B5EF4-FFF2-40B4-BE49-F238E27FC236}">
                  <a16:creationId xmlns:a16="http://schemas.microsoft.com/office/drawing/2014/main" id="{F6973A36-F0B0-1F49-8248-4924E38208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730" y="1393547"/>
              <a:ext cx="463081" cy="747517"/>
              <a:chOff x="3940698" y="1394549"/>
              <a:chExt cx="463081" cy="747517"/>
            </a:xfrm>
          </p:grpSpPr>
          <p:sp>
            <p:nvSpPr>
              <p:cNvPr id="127505" name="Rectangle 2200">
                <a:extLst>
                  <a:ext uri="{FF2B5EF4-FFF2-40B4-BE49-F238E27FC236}">
                    <a16:creationId xmlns:a16="http://schemas.microsoft.com/office/drawing/2014/main" id="{87D650B0-1331-6347-B493-1ABA6B59C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41" y="1394549"/>
                <a:ext cx="336195" cy="747517"/>
              </a:xfrm>
              <a:prstGeom prst="rect">
                <a:avLst/>
              </a:prstGeom>
              <a:solidFill>
                <a:srgbClr val="8B9CC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06" name="TextBox 2201">
                <a:extLst>
                  <a:ext uri="{FF2B5EF4-FFF2-40B4-BE49-F238E27FC236}">
                    <a16:creationId xmlns:a16="http://schemas.microsoft.com/office/drawing/2014/main" id="{1C76240E-95DC-344D-943D-AC43C81D1A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0698" y="1622113"/>
                <a:ext cx="46308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yriad Pro Black"/>
                    <a:ea typeface="ＭＳ Ｐゴシック" panose="020B0600070205080204" pitchFamily="34" charset="-128"/>
                    <a:cs typeface="+mn-cs"/>
                  </a:rPr>
                  <a:t>Tex</a:t>
                </a:r>
              </a:p>
            </p:txBody>
          </p:sp>
        </p:grpSp>
        <p:grpSp>
          <p:nvGrpSpPr>
            <p:cNvPr id="127421" name="Group 1428">
              <a:extLst>
                <a:ext uri="{FF2B5EF4-FFF2-40B4-BE49-F238E27FC236}">
                  <a16:creationId xmlns:a16="http://schemas.microsoft.com/office/drawing/2014/main" id="{E00BAA86-7870-8747-BB0C-811D55ADF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3845" y="1389648"/>
              <a:ext cx="1114185" cy="751417"/>
              <a:chOff x="517764" y="1384300"/>
              <a:chExt cx="1114185" cy="751417"/>
            </a:xfrm>
          </p:grpSpPr>
          <p:sp>
            <p:nvSpPr>
              <p:cNvPr id="2174" name="Rectangle 2173">
                <a:extLst>
                  <a:ext uri="{FF2B5EF4-FFF2-40B4-BE49-F238E27FC236}">
                    <a16:creationId xmlns:a16="http://schemas.microsoft.com/office/drawing/2014/main" id="{A4AC1710-A2EE-234B-B713-69B6ED23A409}"/>
                  </a:ext>
                </a:extLst>
              </p:cNvPr>
              <p:cNvSpPr/>
              <p:nvPr/>
            </p:nvSpPr>
            <p:spPr bwMode="auto">
              <a:xfrm>
                <a:off x="517287" y="1383797"/>
                <a:ext cx="1114332" cy="7524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479" name="Rectangle 2174">
                <a:extLst>
                  <a:ext uri="{FF2B5EF4-FFF2-40B4-BE49-F238E27FC236}">
                    <a16:creationId xmlns:a16="http://schemas.microsoft.com/office/drawing/2014/main" id="{7C347C76-5810-D843-8046-BCD4AC01C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0" name="Rectangle 2175">
                <a:extLst>
                  <a:ext uri="{FF2B5EF4-FFF2-40B4-BE49-F238E27FC236}">
                    <a16:creationId xmlns:a16="http://schemas.microsoft.com/office/drawing/2014/main" id="{6C001DA1-2D80-3748-B6C4-BCC83C72B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1" name="Rectangle 2176">
                <a:extLst>
                  <a:ext uri="{FF2B5EF4-FFF2-40B4-BE49-F238E27FC236}">
                    <a16:creationId xmlns:a16="http://schemas.microsoft.com/office/drawing/2014/main" id="{5FA2FA31-AFFA-E945-AD10-266BC184F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2" name="Rectangle 2177">
                <a:extLst>
                  <a:ext uri="{FF2B5EF4-FFF2-40B4-BE49-F238E27FC236}">
                    <a16:creationId xmlns:a16="http://schemas.microsoft.com/office/drawing/2014/main" id="{FFADFA4C-AEE0-EA45-87E4-EBE369D20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3" name="Rectangle 2178">
                <a:extLst>
                  <a:ext uri="{FF2B5EF4-FFF2-40B4-BE49-F238E27FC236}">
                    <a16:creationId xmlns:a16="http://schemas.microsoft.com/office/drawing/2014/main" id="{C6E7868D-28C0-B64C-A67F-222368C27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4" name="Rectangle 2179">
                <a:extLst>
                  <a:ext uri="{FF2B5EF4-FFF2-40B4-BE49-F238E27FC236}">
                    <a16:creationId xmlns:a16="http://schemas.microsoft.com/office/drawing/2014/main" id="{6C576525-CE9C-A74F-9A64-A5D342933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5" name="Rectangle 2180">
                <a:extLst>
                  <a:ext uri="{FF2B5EF4-FFF2-40B4-BE49-F238E27FC236}">
                    <a16:creationId xmlns:a16="http://schemas.microsoft.com/office/drawing/2014/main" id="{33B1FA0E-54F6-DE41-8304-E965CA09D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6" name="Rectangle 2181">
                <a:extLst>
                  <a:ext uri="{FF2B5EF4-FFF2-40B4-BE49-F238E27FC236}">
                    <a16:creationId xmlns:a16="http://schemas.microsoft.com/office/drawing/2014/main" id="{A345BBC5-8FE9-5A46-B7AF-E232FE43C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7" name="Rectangle 2182">
                <a:extLst>
                  <a:ext uri="{FF2B5EF4-FFF2-40B4-BE49-F238E27FC236}">
                    <a16:creationId xmlns:a16="http://schemas.microsoft.com/office/drawing/2014/main" id="{514D32E8-0609-3843-8F99-D115021B0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8" name="Rectangle 2183">
                <a:extLst>
                  <a:ext uri="{FF2B5EF4-FFF2-40B4-BE49-F238E27FC236}">
                    <a16:creationId xmlns:a16="http://schemas.microsoft.com/office/drawing/2014/main" id="{02453EAD-46F3-E540-9B3D-36E9AB203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89" name="Rectangle 2184">
                <a:extLst>
                  <a:ext uri="{FF2B5EF4-FFF2-40B4-BE49-F238E27FC236}">
                    <a16:creationId xmlns:a16="http://schemas.microsoft.com/office/drawing/2014/main" id="{C2E2986A-EE81-7D46-9E45-9039E50E9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0" name="Rectangle 2185">
                <a:extLst>
                  <a:ext uri="{FF2B5EF4-FFF2-40B4-BE49-F238E27FC236}">
                    <a16:creationId xmlns:a16="http://schemas.microsoft.com/office/drawing/2014/main" id="{3835D88E-F9F3-904C-AFB0-86FF26ECF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1" name="Rectangle 2186">
                <a:extLst>
                  <a:ext uri="{FF2B5EF4-FFF2-40B4-BE49-F238E27FC236}">
                    <a16:creationId xmlns:a16="http://schemas.microsoft.com/office/drawing/2014/main" id="{85C9EDD1-B390-F643-921C-23A09B8DA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2" name="Rectangle 2187">
                <a:extLst>
                  <a:ext uri="{FF2B5EF4-FFF2-40B4-BE49-F238E27FC236}">
                    <a16:creationId xmlns:a16="http://schemas.microsoft.com/office/drawing/2014/main" id="{721042D5-3E28-8A42-BA38-BD818B008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3" name="Rectangle 2188">
                <a:extLst>
                  <a:ext uri="{FF2B5EF4-FFF2-40B4-BE49-F238E27FC236}">
                    <a16:creationId xmlns:a16="http://schemas.microsoft.com/office/drawing/2014/main" id="{9A7AB4A3-697D-A942-9AD1-AF6E0EC85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4" name="Rectangle 2189">
                <a:extLst>
                  <a:ext uri="{FF2B5EF4-FFF2-40B4-BE49-F238E27FC236}">
                    <a16:creationId xmlns:a16="http://schemas.microsoft.com/office/drawing/2014/main" id="{858A5E4A-4BC1-EB46-A07E-63D022865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5" name="Rectangle 2190">
                <a:extLst>
                  <a:ext uri="{FF2B5EF4-FFF2-40B4-BE49-F238E27FC236}">
                    <a16:creationId xmlns:a16="http://schemas.microsoft.com/office/drawing/2014/main" id="{6D88C4D2-0CA5-EC4D-85D0-55CC24E6A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6" name="Rectangle 2191">
                <a:extLst>
                  <a:ext uri="{FF2B5EF4-FFF2-40B4-BE49-F238E27FC236}">
                    <a16:creationId xmlns:a16="http://schemas.microsoft.com/office/drawing/2014/main" id="{09776078-2BD0-EF41-9E1B-276E4742E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7" name="Rectangle 2192">
                <a:extLst>
                  <a:ext uri="{FF2B5EF4-FFF2-40B4-BE49-F238E27FC236}">
                    <a16:creationId xmlns:a16="http://schemas.microsoft.com/office/drawing/2014/main" id="{9E27934A-5C2F-C84E-896D-1A63DF087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8" name="Rectangle 2193">
                <a:extLst>
                  <a:ext uri="{FF2B5EF4-FFF2-40B4-BE49-F238E27FC236}">
                    <a16:creationId xmlns:a16="http://schemas.microsoft.com/office/drawing/2014/main" id="{00F27377-7717-7347-AD6D-725629FC6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99" name="Rectangle 2194">
                <a:extLst>
                  <a:ext uri="{FF2B5EF4-FFF2-40B4-BE49-F238E27FC236}">
                    <a16:creationId xmlns:a16="http://schemas.microsoft.com/office/drawing/2014/main" id="{A098A121-200F-E249-A24A-A6EC31E4F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00" name="Rectangle 2195">
                <a:extLst>
                  <a:ext uri="{FF2B5EF4-FFF2-40B4-BE49-F238E27FC236}">
                    <a16:creationId xmlns:a16="http://schemas.microsoft.com/office/drawing/2014/main" id="{D00C8A34-E096-8E49-A232-B4110A13F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01" name="Rectangle 2196">
                <a:extLst>
                  <a:ext uri="{FF2B5EF4-FFF2-40B4-BE49-F238E27FC236}">
                    <a16:creationId xmlns:a16="http://schemas.microsoft.com/office/drawing/2014/main" id="{8E37E602-6AD2-2E47-BA17-A522F7795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02" name="Rectangle 2197">
                <a:extLst>
                  <a:ext uri="{FF2B5EF4-FFF2-40B4-BE49-F238E27FC236}">
                    <a16:creationId xmlns:a16="http://schemas.microsoft.com/office/drawing/2014/main" id="{CED98E6D-A26D-F245-A3CB-141895B50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03" name="Rectangle 2198">
                <a:extLst>
                  <a:ext uri="{FF2B5EF4-FFF2-40B4-BE49-F238E27FC236}">
                    <a16:creationId xmlns:a16="http://schemas.microsoft.com/office/drawing/2014/main" id="{6779456C-D91D-014F-B3A4-7CC2D15BA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504" name="Rectangle 2199">
                <a:extLst>
                  <a:ext uri="{FF2B5EF4-FFF2-40B4-BE49-F238E27FC236}">
                    <a16:creationId xmlns:a16="http://schemas.microsoft.com/office/drawing/2014/main" id="{AE74B155-B35A-7347-80D3-9F40F5920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422" name="Group 1429">
              <a:extLst>
                <a:ext uri="{FF2B5EF4-FFF2-40B4-BE49-F238E27FC236}">
                  <a16:creationId xmlns:a16="http://schemas.microsoft.com/office/drawing/2014/main" id="{CF0456A0-A3D4-4041-91EE-523509ED2F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2245" y="1394996"/>
              <a:ext cx="1114185" cy="751417"/>
              <a:chOff x="517764" y="1384300"/>
              <a:chExt cx="1114185" cy="751417"/>
            </a:xfrm>
          </p:grpSpPr>
          <p:sp>
            <p:nvSpPr>
              <p:cNvPr id="2147" name="Rectangle 2146">
                <a:extLst>
                  <a:ext uri="{FF2B5EF4-FFF2-40B4-BE49-F238E27FC236}">
                    <a16:creationId xmlns:a16="http://schemas.microsoft.com/office/drawing/2014/main" id="{9343BEBD-4C4E-4D4C-BD78-5A9F41E72E06}"/>
                  </a:ext>
                </a:extLst>
              </p:cNvPr>
              <p:cNvSpPr/>
              <p:nvPr/>
            </p:nvSpPr>
            <p:spPr bwMode="auto">
              <a:xfrm>
                <a:off x="51718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452" name="Rectangle 2147">
                <a:extLst>
                  <a:ext uri="{FF2B5EF4-FFF2-40B4-BE49-F238E27FC236}">
                    <a16:creationId xmlns:a16="http://schemas.microsoft.com/office/drawing/2014/main" id="{5DD36A14-7D33-414C-B2D3-D71A364D7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53" name="Rectangle 2148">
                <a:extLst>
                  <a:ext uri="{FF2B5EF4-FFF2-40B4-BE49-F238E27FC236}">
                    <a16:creationId xmlns:a16="http://schemas.microsoft.com/office/drawing/2014/main" id="{ED01F7F1-3300-3A43-B88D-F6056B99A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54" name="Rectangle 2149">
                <a:extLst>
                  <a:ext uri="{FF2B5EF4-FFF2-40B4-BE49-F238E27FC236}">
                    <a16:creationId xmlns:a16="http://schemas.microsoft.com/office/drawing/2014/main" id="{9F3B1E53-C243-2046-ABB7-5DA4EB00E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55" name="Rectangle 2150">
                <a:extLst>
                  <a:ext uri="{FF2B5EF4-FFF2-40B4-BE49-F238E27FC236}">
                    <a16:creationId xmlns:a16="http://schemas.microsoft.com/office/drawing/2014/main" id="{B393DAA3-6DD7-3A4B-A948-1C5094764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56" name="Rectangle 2151">
                <a:extLst>
                  <a:ext uri="{FF2B5EF4-FFF2-40B4-BE49-F238E27FC236}">
                    <a16:creationId xmlns:a16="http://schemas.microsoft.com/office/drawing/2014/main" id="{9BFC1312-5F43-AB42-AF25-D71855BC3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57" name="Rectangle 2152">
                <a:extLst>
                  <a:ext uri="{FF2B5EF4-FFF2-40B4-BE49-F238E27FC236}">
                    <a16:creationId xmlns:a16="http://schemas.microsoft.com/office/drawing/2014/main" id="{0B14146C-2E3A-7C42-9CDB-C1C167509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58" name="Rectangle 2153">
                <a:extLst>
                  <a:ext uri="{FF2B5EF4-FFF2-40B4-BE49-F238E27FC236}">
                    <a16:creationId xmlns:a16="http://schemas.microsoft.com/office/drawing/2014/main" id="{46E06AC9-066F-F846-A548-6BD80DECC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59" name="Rectangle 2154">
                <a:extLst>
                  <a:ext uri="{FF2B5EF4-FFF2-40B4-BE49-F238E27FC236}">
                    <a16:creationId xmlns:a16="http://schemas.microsoft.com/office/drawing/2014/main" id="{3DE0F519-B670-9D4A-88F2-0450AB37F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0" name="Rectangle 2155">
                <a:extLst>
                  <a:ext uri="{FF2B5EF4-FFF2-40B4-BE49-F238E27FC236}">
                    <a16:creationId xmlns:a16="http://schemas.microsoft.com/office/drawing/2014/main" id="{B1B02998-73D7-1846-B27A-B925F0F10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1" name="Rectangle 2156">
                <a:extLst>
                  <a:ext uri="{FF2B5EF4-FFF2-40B4-BE49-F238E27FC236}">
                    <a16:creationId xmlns:a16="http://schemas.microsoft.com/office/drawing/2014/main" id="{95E4713F-A8F5-C54A-9CB2-AD493B80A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2" name="Rectangle 2157">
                <a:extLst>
                  <a:ext uri="{FF2B5EF4-FFF2-40B4-BE49-F238E27FC236}">
                    <a16:creationId xmlns:a16="http://schemas.microsoft.com/office/drawing/2014/main" id="{6D8BDF89-9156-CF41-97D2-AB1EA1886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3" name="Rectangle 2158">
                <a:extLst>
                  <a:ext uri="{FF2B5EF4-FFF2-40B4-BE49-F238E27FC236}">
                    <a16:creationId xmlns:a16="http://schemas.microsoft.com/office/drawing/2014/main" id="{5A2CFE9A-0B8E-EE45-8044-8C4DA8EE4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4" name="Rectangle 2159">
                <a:extLst>
                  <a:ext uri="{FF2B5EF4-FFF2-40B4-BE49-F238E27FC236}">
                    <a16:creationId xmlns:a16="http://schemas.microsoft.com/office/drawing/2014/main" id="{BA37AF69-4599-D044-94C1-810628D50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5" name="Rectangle 2160">
                <a:extLst>
                  <a:ext uri="{FF2B5EF4-FFF2-40B4-BE49-F238E27FC236}">
                    <a16:creationId xmlns:a16="http://schemas.microsoft.com/office/drawing/2014/main" id="{05CD492B-F7C4-8E4B-82AB-ADE7F4BB7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6" name="Rectangle 2161">
                <a:extLst>
                  <a:ext uri="{FF2B5EF4-FFF2-40B4-BE49-F238E27FC236}">
                    <a16:creationId xmlns:a16="http://schemas.microsoft.com/office/drawing/2014/main" id="{289F35F8-E271-6542-9D53-204907DBA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7" name="Rectangle 2162">
                <a:extLst>
                  <a:ext uri="{FF2B5EF4-FFF2-40B4-BE49-F238E27FC236}">
                    <a16:creationId xmlns:a16="http://schemas.microsoft.com/office/drawing/2014/main" id="{09338538-84D1-AC4D-B024-AD3941104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8" name="Rectangle 2163">
                <a:extLst>
                  <a:ext uri="{FF2B5EF4-FFF2-40B4-BE49-F238E27FC236}">
                    <a16:creationId xmlns:a16="http://schemas.microsoft.com/office/drawing/2014/main" id="{063725F0-EFAE-3D4B-BD75-75D3A2489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69" name="Rectangle 2164">
                <a:extLst>
                  <a:ext uri="{FF2B5EF4-FFF2-40B4-BE49-F238E27FC236}">
                    <a16:creationId xmlns:a16="http://schemas.microsoft.com/office/drawing/2014/main" id="{6FCF5870-1267-E84B-AE48-80AE47330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70" name="Rectangle 2165">
                <a:extLst>
                  <a:ext uri="{FF2B5EF4-FFF2-40B4-BE49-F238E27FC236}">
                    <a16:creationId xmlns:a16="http://schemas.microsoft.com/office/drawing/2014/main" id="{56157953-0A65-0E40-A275-CB6215012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71" name="Rectangle 2166">
                <a:extLst>
                  <a:ext uri="{FF2B5EF4-FFF2-40B4-BE49-F238E27FC236}">
                    <a16:creationId xmlns:a16="http://schemas.microsoft.com/office/drawing/2014/main" id="{DC95AEDD-A586-D540-8FC4-36397A8B3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72" name="Rectangle 2167">
                <a:extLst>
                  <a:ext uri="{FF2B5EF4-FFF2-40B4-BE49-F238E27FC236}">
                    <a16:creationId xmlns:a16="http://schemas.microsoft.com/office/drawing/2014/main" id="{D0AA0431-9BF3-454B-B6D8-556CDFB4F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73" name="Rectangle 2168">
                <a:extLst>
                  <a:ext uri="{FF2B5EF4-FFF2-40B4-BE49-F238E27FC236}">
                    <a16:creationId xmlns:a16="http://schemas.microsoft.com/office/drawing/2014/main" id="{20C254AB-5ECF-EF4B-8AA8-5C5DD5DA6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74" name="Rectangle 2169">
                <a:extLst>
                  <a:ext uri="{FF2B5EF4-FFF2-40B4-BE49-F238E27FC236}">
                    <a16:creationId xmlns:a16="http://schemas.microsoft.com/office/drawing/2014/main" id="{D1B16EA6-0DD5-E24F-9E26-8630408D6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75" name="Rectangle 2170">
                <a:extLst>
                  <a:ext uri="{FF2B5EF4-FFF2-40B4-BE49-F238E27FC236}">
                    <a16:creationId xmlns:a16="http://schemas.microsoft.com/office/drawing/2014/main" id="{918D2C05-87A9-3043-8097-D610288FB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76" name="Rectangle 2171">
                <a:extLst>
                  <a:ext uri="{FF2B5EF4-FFF2-40B4-BE49-F238E27FC236}">
                    <a16:creationId xmlns:a16="http://schemas.microsoft.com/office/drawing/2014/main" id="{E4DB1138-3BB8-B147-9275-E7B19EA5B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77" name="Rectangle 2172">
                <a:extLst>
                  <a:ext uri="{FF2B5EF4-FFF2-40B4-BE49-F238E27FC236}">
                    <a16:creationId xmlns:a16="http://schemas.microsoft.com/office/drawing/2014/main" id="{61821480-E6D3-504D-8D87-EF2D12794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423" name="Group 1457">
              <a:extLst>
                <a:ext uri="{FF2B5EF4-FFF2-40B4-BE49-F238E27FC236}">
                  <a16:creationId xmlns:a16="http://schemas.microsoft.com/office/drawing/2014/main" id="{A49677CD-235B-844F-A584-0B8BD5AD5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25297" y="1394996"/>
              <a:ext cx="1114185" cy="751417"/>
              <a:chOff x="517764" y="1384300"/>
              <a:chExt cx="1114185" cy="751417"/>
            </a:xfrm>
          </p:grpSpPr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0E1F9D1A-6AA4-454C-8242-1F1072AD6E29}"/>
                  </a:ext>
                </a:extLst>
              </p:cNvPr>
              <p:cNvSpPr/>
              <p:nvPr/>
            </p:nvSpPr>
            <p:spPr bwMode="auto">
              <a:xfrm>
                <a:off x="51767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425" name="Rectangle 2120">
                <a:extLst>
                  <a:ext uri="{FF2B5EF4-FFF2-40B4-BE49-F238E27FC236}">
                    <a16:creationId xmlns:a16="http://schemas.microsoft.com/office/drawing/2014/main" id="{6736FB38-D20D-E641-9842-7EA978CD6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26" name="Rectangle 2121">
                <a:extLst>
                  <a:ext uri="{FF2B5EF4-FFF2-40B4-BE49-F238E27FC236}">
                    <a16:creationId xmlns:a16="http://schemas.microsoft.com/office/drawing/2014/main" id="{A5BF7F9D-DE13-5F45-BD62-AF058C68C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27" name="Rectangle 2122">
                <a:extLst>
                  <a:ext uri="{FF2B5EF4-FFF2-40B4-BE49-F238E27FC236}">
                    <a16:creationId xmlns:a16="http://schemas.microsoft.com/office/drawing/2014/main" id="{9B343353-76CB-E849-9557-06280009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28" name="Rectangle 2123">
                <a:extLst>
                  <a:ext uri="{FF2B5EF4-FFF2-40B4-BE49-F238E27FC236}">
                    <a16:creationId xmlns:a16="http://schemas.microsoft.com/office/drawing/2014/main" id="{E2740DAC-3F15-4941-AB3F-5FF35D22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29" name="Rectangle 2124">
                <a:extLst>
                  <a:ext uri="{FF2B5EF4-FFF2-40B4-BE49-F238E27FC236}">
                    <a16:creationId xmlns:a16="http://schemas.microsoft.com/office/drawing/2014/main" id="{6873398D-0033-9241-8524-B65CC7760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0" name="Rectangle 2125">
                <a:extLst>
                  <a:ext uri="{FF2B5EF4-FFF2-40B4-BE49-F238E27FC236}">
                    <a16:creationId xmlns:a16="http://schemas.microsoft.com/office/drawing/2014/main" id="{B67BBFAC-572D-1445-B22F-2F68DF434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1" name="Rectangle 2126">
                <a:extLst>
                  <a:ext uri="{FF2B5EF4-FFF2-40B4-BE49-F238E27FC236}">
                    <a16:creationId xmlns:a16="http://schemas.microsoft.com/office/drawing/2014/main" id="{56990C18-8D0A-DE47-B233-2C73303C4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2" name="Rectangle 2127">
                <a:extLst>
                  <a:ext uri="{FF2B5EF4-FFF2-40B4-BE49-F238E27FC236}">
                    <a16:creationId xmlns:a16="http://schemas.microsoft.com/office/drawing/2014/main" id="{6F665B3D-14F5-4E41-AD7F-AC4675293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3" name="Rectangle 2128">
                <a:extLst>
                  <a:ext uri="{FF2B5EF4-FFF2-40B4-BE49-F238E27FC236}">
                    <a16:creationId xmlns:a16="http://schemas.microsoft.com/office/drawing/2014/main" id="{DDCC05DE-588C-5C47-A6B3-44E4DFDF4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4" name="Rectangle 2129">
                <a:extLst>
                  <a:ext uri="{FF2B5EF4-FFF2-40B4-BE49-F238E27FC236}">
                    <a16:creationId xmlns:a16="http://schemas.microsoft.com/office/drawing/2014/main" id="{FE268B63-360B-E54F-8DE7-55B965D21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5" name="Rectangle 2130">
                <a:extLst>
                  <a:ext uri="{FF2B5EF4-FFF2-40B4-BE49-F238E27FC236}">
                    <a16:creationId xmlns:a16="http://schemas.microsoft.com/office/drawing/2014/main" id="{830E426B-3CDE-744F-A1EB-4A7828A82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6" name="Rectangle 2131">
                <a:extLst>
                  <a:ext uri="{FF2B5EF4-FFF2-40B4-BE49-F238E27FC236}">
                    <a16:creationId xmlns:a16="http://schemas.microsoft.com/office/drawing/2014/main" id="{48EC06E2-59F1-A841-97FA-5A88209BB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7" name="Rectangle 2132">
                <a:extLst>
                  <a:ext uri="{FF2B5EF4-FFF2-40B4-BE49-F238E27FC236}">
                    <a16:creationId xmlns:a16="http://schemas.microsoft.com/office/drawing/2014/main" id="{5CD2E6F5-0499-9B42-8AAF-8019392AC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8" name="Rectangle 2133">
                <a:extLst>
                  <a:ext uri="{FF2B5EF4-FFF2-40B4-BE49-F238E27FC236}">
                    <a16:creationId xmlns:a16="http://schemas.microsoft.com/office/drawing/2014/main" id="{533C8703-712C-854C-B190-808C111EC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39" name="Rectangle 2134">
                <a:extLst>
                  <a:ext uri="{FF2B5EF4-FFF2-40B4-BE49-F238E27FC236}">
                    <a16:creationId xmlns:a16="http://schemas.microsoft.com/office/drawing/2014/main" id="{BB9C95B0-509A-7040-8396-F6C7CE904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0" name="Rectangle 2135">
                <a:extLst>
                  <a:ext uri="{FF2B5EF4-FFF2-40B4-BE49-F238E27FC236}">
                    <a16:creationId xmlns:a16="http://schemas.microsoft.com/office/drawing/2014/main" id="{A6B306C6-E4FE-9C45-B358-5DE7486E8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1" name="Rectangle 2136">
                <a:extLst>
                  <a:ext uri="{FF2B5EF4-FFF2-40B4-BE49-F238E27FC236}">
                    <a16:creationId xmlns:a16="http://schemas.microsoft.com/office/drawing/2014/main" id="{1AABD766-5BC3-BD49-BB6A-38935A06B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2" name="Rectangle 2137">
                <a:extLst>
                  <a:ext uri="{FF2B5EF4-FFF2-40B4-BE49-F238E27FC236}">
                    <a16:creationId xmlns:a16="http://schemas.microsoft.com/office/drawing/2014/main" id="{F0630212-1051-DA4A-A2EE-3389F71E2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3" name="Rectangle 2138">
                <a:extLst>
                  <a:ext uri="{FF2B5EF4-FFF2-40B4-BE49-F238E27FC236}">
                    <a16:creationId xmlns:a16="http://schemas.microsoft.com/office/drawing/2014/main" id="{54DECA8B-674B-C243-A80E-7F3E58A48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4" name="Rectangle 2139">
                <a:extLst>
                  <a:ext uri="{FF2B5EF4-FFF2-40B4-BE49-F238E27FC236}">
                    <a16:creationId xmlns:a16="http://schemas.microsoft.com/office/drawing/2014/main" id="{73BA0D0F-E0D9-D04E-B787-E6D179355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5" name="Rectangle 2140">
                <a:extLst>
                  <a:ext uri="{FF2B5EF4-FFF2-40B4-BE49-F238E27FC236}">
                    <a16:creationId xmlns:a16="http://schemas.microsoft.com/office/drawing/2014/main" id="{16C6A906-4C92-7243-9541-C4FDD64E2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6" name="Rectangle 2141">
                <a:extLst>
                  <a:ext uri="{FF2B5EF4-FFF2-40B4-BE49-F238E27FC236}">
                    <a16:creationId xmlns:a16="http://schemas.microsoft.com/office/drawing/2014/main" id="{75208329-C829-A34F-AF17-E7B73DF9D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7" name="Rectangle 2142">
                <a:extLst>
                  <a:ext uri="{FF2B5EF4-FFF2-40B4-BE49-F238E27FC236}">
                    <a16:creationId xmlns:a16="http://schemas.microsoft.com/office/drawing/2014/main" id="{A39FB375-7966-A04D-ACFA-72FF5EAE4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8" name="Rectangle 2143">
                <a:extLst>
                  <a:ext uri="{FF2B5EF4-FFF2-40B4-BE49-F238E27FC236}">
                    <a16:creationId xmlns:a16="http://schemas.microsoft.com/office/drawing/2014/main" id="{9C1D3CF5-C666-5040-902A-A987EC01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49" name="Rectangle 2144">
                <a:extLst>
                  <a:ext uri="{FF2B5EF4-FFF2-40B4-BE49-F238E27FC236}">
                    <a16:creationId xmlns:a16="http://schemas.microsoft.com/office/drawing/2014/main" id="{257C0495-0D58-834D-A65F-1C5B18BBD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50" name="Rectangle 2145">
                <a:extLst>
                  <a:ext uri="{FF2B5EF4-FFF2-40B4-BE49-F238E27FC236}">
                    <a16:creationId xmlns:a16="http://schemas.microsoft.com/office/drawing/2014/main" id="{34005365-6A51-D04C-8CD3-4BD1C214E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27017" name="Group 2202">
            <a:extLst>
              <a:ext uri="{FF2B5EF4-FFF2-40B4-BE49-F238E27FC236}">
                <a16:creationId xmlns:a16="http://schemas.microsoft.com/office/drawing/2014/main" id="{FCD98371-79B0-4940-B86C-D214876472EA}"/>
              </a:ext>
            </a:extLst>
          </p:cNvPr>
          <p:cNvGrpSpPr>
            <a:grpSpLocks/>
          </p:cNvGrpSpPr>
          <p:nvPr/>
        </p:nvGrpSpPr>
        <p:grpSpPr bwMode="auto">
          <a:xfrm>
            <a:off x="4733925" y="4841875"/>
            <a:ext cx="3954463" cy="877888"/>
            <a:chOff x="4545730" y="1328822"/>
            <a:chExt cx="3954134" cy="877859"/>
          </a:xfrm>
        </p:grpSpPr>
        <p:sp>
          <p:nvSpPr>
            <p:cNvPr id="2204" name="Rectangle 2203">
              <a:extLst>
                <a:ext uri="{FF2B5EF4-FFF2-40B4-BE49-F238E27FC236}">
                  <a16:creationId xmlns:a16="http://schemas.microsoft.com/office/drawing/2014/main" id="{73F3A306-D4AC-5A4A-B052-80737399455B}"/>
                </a:ext>
              </a:extLst>
            </p:cNvPr>
            <p:cNvSpPr/>
            <p:nvPr/>
          </p:nvSpPr>
          <p:spPr bwMode="auto">
            <a:xfrm>
              <a:off x="4560017" y="1328822"/>
              <a:ext cx="3939847" cy="877859"/>
            </a:xfrm>
            <a:prstGeom prst="rect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charset="0"/>
                <a:ea typeface="ＭＳ Ｐゴシック" charset="-128"/>
                <a:cs typeface="+mn-cs"/>
              </a:endParaRPr>
            </a:p>
          </p:txBody>
        </p:sp>
        <p:grpSp>
          <p:nvGrpSpPr>
            <p:cNvPr id="127332" name="Group 1486">
              <a:extLst>
                <a:ext uri="{FF2B5EF4-FFF2-40B4-BE49-F238E27FC236}">
                  <a16:creationId xmlns:a16="http://schemas.microsoft.com/office/drawing/2014/main" id="{D0F851D3-E611-624E-9539-1DA8AB3E3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5730" y="1393547"/>
              <a:ext cx="463081" cy="747517"/>
              <a:chOff x="3940698" y="1394549"/>
              <a:chExt cx="463081" cy="747517"/>
            </a:xfrm>
          </p:grpSpPr>
          <p:sp>
            <p:nvSpPr>
              <p:cNvPr id="127417" name="Rectangle 2289">
                <a:extLst>
                  <a:ext uri="{FF2B5EF4-FFF2-40B4-BE49-F238E27FC236}">
                    <a16:creationId xmlns:a16="http://schemas.microsoft.com/office/drawing/2014/main" id="{77C0C0A9-C91F-D54F-9A6E-65928D742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141" y="1394549"/>
                <a:ext cx="336195" cy="747517"/>
              </a:xfrm>
              <a:prstGeom prst="rect">
                <a:avLst/>
              </a:prstGeom>
              <a:solidFill>
                <a:srgbClr val="8B9CC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18" name="TextBox 2290">
                <a:extLst>
                  <a:ext uri="{FF2B5EF4-FFF2-40B4-BE49-F238E27FC236}">
                    <a16:creationId xmlns:a16="http://schemas.microsoft.com/office/drawing/2014/main" id="{A9D1104B-27A7-924E-9DEE-50A8A64418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0698" y="1622113"/>
                <a:ext cx="463081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yriad Pro Black"/>
                    <a:ea typeface="ＭＳ Ｐゴシック" panose="020B0600070205080204" pitchFamily="34" charset="-128"/>
                    <a:cs typeface="+mn-cs"/>
                  </a:rPr>
                  <a:t>Tex</a:t>
                </a:r>
              </a:p>
            </p:txBody>
          </p:sp>
        </p:grpSp>
        <p:grpSp>
          <p:nvGrpSpPr>
            <p:cNvPr id="127333" name="Group 1428">
              <a:extLst>
                <a:ext uri="{FF2B5EF4-FFF2-40B4-BE49-F238E27FC236}">
                  <a16:creationId xmlns:a16="http://schemas.microsoft.com/office/drawing/2014/main" id="{46599FD1-94D1-C647-A5FF-530EF1247D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3845" y="1389648"/>
              <a:ext cx="1114185" cy="751417"/>
              <a:chOff x="517764" y="1384300"/>
              <a:chExt cx="1114185" cy="751417"/>
            </a:xfrm>
          </p:grpSpPr>
          <p:sp>
            <p:nvSpPr>
              <p:cNvPr id="2263" name="Rectangle 2262">
                <a:extLst>
                  <a:ext uri="{FF2B5EF4-FFF2-40B4-BE49-F238E27FC236}">
                    <a16:creationId xmlns:a16="http://schemas.microsoft.com/office/drawing/2014/main" id="{9C578EC3-1CE1-FA42-89FE-826DEA3FA090}"/>
                  </a:ext>
                </a:extLst>
              </p:cNvPr>
              <p:cNvSpPr/>
              <p:nvPr/>
            </p:nvSpPr>
            <p:spPr bwMode="auto">
              <a:xfrm>
                <a:off x="517287" y="1383797"/>
                <a:ext cx="1114332" cy="7524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391" name="Rectangle 2263">
                <a:extLst>
                  <a:ext uri="{FF2B5EF4-FFF2-40B4-BE49-F238E27FC236}">
                    <a16:creationId xmlns:a16="http://schemas.microsoft.com/office/drawing/2014/main" id="{A593BC95-5BCB-A04A-985E-8FFEFED81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92" name="Rectangle 2264">
                <a:extLst>
                  <a:ext uri="{FF2B5EF4-FFF2-40B4-BE49-F238E27FC236}">
                    <a16:creationId xmlns:a16="http://schemas.microsoft.com/office/drawing/2014/main" id="{20DB4D4E-9B24-C548-ABB4-3357775E4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93" name="Rectangle 2265">
                <a:extLst>
                  <a:ext uri="{FF2B5EF4-FFF2-40B4-BE49-F238E27FC236}">
                    <a16:creationId xmlns:a16="http://schemas.microsoft.com/office/drawing/2014/main" id="{DEA34861-B05A-984B-AEF2-8F17DC8FD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94" name="Rectangle 2266">
                <a:extLst>
                  <a:ext uri="{FF2B5EF4-FFF2-40B4-BE49-F238E27FC236}">
                    <a16:creationId xmlns:a16="http://schemas.microsoft.com/office/drawing/2014/main" id="{BB9953B9-FC52-944B-AD4B-A73B79500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95" name="Rectangle 2267">
                <a:extLst>
                  <a:ext uri="{FF2B5EF4-FFF2-40B4-BE49-F238E27FC236}">
                    <a16:creationId xmlns:a16="http://schemas.microsoft.com/office/drawing/2014/main" id="{9CA6129A-370E-5B40-9AF9-7713CD1BF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96" name="Rectangle 2268">
                <a:extLst>
                  <a:ext uri="{FF2B5EF4-FFF2-40B4-BE49-F238E27FC236}">
                    <a16:creationId xmlns:a16="http://schemas.microsoft.com/office/drawing/2014/main" id="{DF23E2AF-DA26-6245-BDF9-AE54FD1C1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97" name="Rectangle 2269">
                <a:extLst>
                  <a:ext uri="{FF2B5EF4-FFF2-40B4-BE49-F238E27FC236}">
                    <a16:creationId xmlns:a16="http://schemas.microsoft.com/office/drawing/2014/main" id="{85FDA46F-7677-2741-BEC1-B437541A5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98" name="Rectangle 2270">
                <a:extLst>
                  <a:ext uri="{FF2B5EF4-FFF2-40B4-BE49-F238E27FC236}">
                    <a16:creationId xmlns:a16="http://schemas.microsoft.com/office/drawing/2014/main" id="{E6BF52F0-E21D-0245-A279-65E261DE0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99" name="Rectangle 2271">
                <a:extLst>
                  <a:ext uri="{FF2B5EF4-FFF2-40B4-BE49-F238E27FC236}">
                    <a16:creationId xmlns:a16="http://schemas.microsoft.com/office/drawing/2014/main" id="{69F4753D-0558-4F45-93A4-8C4AE6FF4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0" name="Rectangle 2272">
                <a:extLst>
                  <a:ext uri="{FF2B5EF4-FFF2-40B4-BE49-F238E27FC236}">
                    <a16:creationId xmlns:a16="http://schemas.microsoft.com/office/drawing/2014/main" id="{5A650621-9C0C-1D45-85C2-380908019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1" name="Rectangle 2273">
                <a:extLst>
                  <a:ext uri="{FF2B5EF4-FFF2-40B4-BE49-F238E27FC236}">
                    <a16:creationId xmlns:a16="http://schemas.microsoft.com/office/drawing/2014/main" id="{786C7FF9-58DE-EE4E-B3F6-9542956B8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2" name="Rectangle 2274">
                <a:extLst>
                  <a:ext uri="{FF2B5EF4-FFF2-40B4-BE49-F238E27FC236}">
                    <a16:creationId xmlns:a16="http://schemas.microsoft.com/office/drawing/2014/main" id="{BE6FE7A9-9C65-F84F-B166-7BEE61D1A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3" name="Rectangle 2275">
                <a:extLst>
                  <a:ext uri="{FF2B5EF4-FFF2-40B4-BE49-F238E27FC236}">
                    <a16:creationId xmlns:a16="http://schemas.microsoft.com/office/drawing/2014/main" id="{925E9B15-2754-E84A-A2CA-56FF74A0F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4" name="Rectangle 2276">
                <a:extLst>
                  <a:ext uri="{FF2B5EF4-FFF2-40B4-BE49-F238E27FC236}">
                    <a16:creationId xmlns:a16="http://schemas.microsoft.com/office/drawing/2014/main" id="{F32EC6AE-71A7-C749-BA7E-A5CF216B8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5" name="Rectangle 2277">
                <a:extLst>
                  <a:ext uri="{FF2B5EF4-FFF2-40B4-BE49-F238E27FC236}">
                    <a16:creationId xmlns:a16="http://schemas.microsoft.com/office/drawing/2014/main" id="{E9F5B545-0D43-9D41-B48A-A20697250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6" name="Rectangle 2278">
                <a:extLst>
                  <a:ext uri="{FF2B5EF4-FFF2-40B4-BE49-F238E27FC236}">
                    <a16:creationId xmlns:a16="http://schemas.microsoft.com/office/drawing/2014/main" id="{54045144-69B3-2A4A-82F8-106DB3C54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7" name="Rectangle 2279">
                <a:extLst>
                  <a:ext uri="{FF2B5EF4-FFF2-40B4-BE49-F238E27FC236}">
                    <a16:creationId xmlns:a16="http://schemas.microsoft.com/office/drawing/2014/main" id="{BF5297F2-F40D-574D-B49F-2FA0FA5D8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8" name="Rectangle 2280">
                <a:extLst>
                  <a:ext uri="{FF2B5EF4-FFF2-40B4-BE49-F238E27FC236}">
                    <a16:creationId xmlns:a16="http://schemas.microsoft.com/office/drawing/2014/main" id="{037FFD2C-8234-3647-840E-D1B39C022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09" name="Rectangle 2281">
                <a:extLst>
                  <a:ext uri="{FF2B5EF4-FFF2-40B4-BE49-F238E27FC236}">
                    <a16:creationId xmlns:a16="http://schemas.microsoft.com/office/drawing/2014/main" id="{31351237-57EE-8B4B-B183-82C8BE7DC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10" name="Rectangle 2282">
                <a:extLst>
                  <a:ext uri="{FF2B5EF4-FFF2-40B4-BE49-F238E27FC236}">
                    <a16:creationId xmlns:a16="http://schemas.microsoft.com/office/drawing/2014/main" id="{6D5F598D-D39E-7C40-B6EA-ECC9C5C35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11" name="Rectangle 2283">
                <a:extLst>
                  <a:ext uri="{FF2B5EF4-FFF2-40B4-BE49-F238E27FC236}">
                    <a16:creationId xmlns:a16="http://schemas.microsoft.com/office/drawing/2014/main" id="{21D40BF2-EDAA-1443-9237-4533F1E05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12" name="Rectangle 2284">
                <a:extLst>
                  <a:ext uri="{FF2B5EF4-FFF2-40B4-BE49-F238E27FC236}">
                    <a16:creationId xmlns:a16="http://schemas.microsoft.com/office/drawing/2014/main" id="{C4B51432-38A4-FD4A-AE90-1B552C598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13" name="Rectangle 2285">
                <a:extLst>
                  <a:ext uri="{FF2B5EF4-FFF2-40B4-BE49-F238E27FC236}">
                    <a16:creationId xmlns:a16="http://schemas.microsoft.com/office/drawing/2014/main" id="{3602992F-4703-B64C-8A42-F3896097D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14" name="Rectangle 2286">
                <a:extLst>
                  <a:ext uri="{FF2B5EF4-FFF2-40B4-BE49-F238E27FC236}">
                    <a16:creationId xmlns:a16="http://schemas.microsoft.com/office/drawing/2014/main" id="{70EF378D-4F46-C446-917A-B7E08708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15" name="Rectangle 2287">
                <a:extLst>
                  <a:ext uri="{FF2B5EF4-FFF2-40B4-BE49-F238E27FC236}">
                    <a16:creationId xmlns:a16="http://schemas.microsoft.com/office/drawing/2014/main" id="{B02DCF1A-39A2-D348-B843-F8776139B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416" name="Rectangle 2288">
                <a:extLst>
                  <a:ext uri="{FF2B5EF4-FFF2-40B4-BE49-F238E27FC236}">
                    <a16:creationId xmlns:a16="http://schemas.microsoft.com/office/drawing/2014/main" id="{918607BA-B48B-A54D-BCAF-A0C44BBA1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334" name="Group 1429">
              <a:extLst>
                <a:ext uri="{FF2B5EF4-FFF2-40B4-BE49-F238E27FC236}">
                  <a16:creationId xmlns:a16="http://schemas.microsoft.com/office/drawing/2014/main" id="{15FBCC43-D2D6-5345-8B41-F3C48F887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2245" y="1394996"/>
              <a:ext cx="1114185" cy="751417"/>
              <a:chOff x="517764" y="1384300"/>
              <a:chExt cx="1114185" cy="751417"/>
            </a:xfrm>
          </p:grpSpPr>
          <p:sp>
            <p:nvSpPr>
              <p:cNvPr id="2236" name="Rectangle 2235">
                <a:extLst>
                  <a:ext uri="{FF2B5EF4-FFF2-40B4-BE49-F238E27FC236}">
                    <a16:creationId xmlns:a16="http://schemas.microsoft.com/office/drawing/2014/main" id="{0CD183D6-9ECF-3845-880D-C298253A2F48}"/>
                  </a:ext>
                </a:extLst>
              </p:cNvPr>
              <p:cNvSpPr/>
              <p:nvPr/>
            </p:nvSpPr>
            <p:spPr bwMode="auto">
              <a:xfrm>
                <a:off x="51718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364" name="Rectangle 2236">
                <a:extLst>
                  <a:ext uri="{FF2B5EF4-FFF2-40B4-BE49-F238E27FC236}">
                    <a16:creationId xmlns:a16="http://schemas.microsoft.com/office/drawing/2014/main" id="{1FCAE460-1F82-1846-A7A5-1B428B7E3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65" name="Rectangle 2237">
                <a:extLst>
                  <a:ext uri="{FF2B5EF4-FFF2-40B4-BE49-F238E27FC236}">
                    <a16:creationId xmlns:a16="http://schemas.microsoft.com/office/drawing/2014/main" id="{3C5B3562-01AD-1040-B771-5274A2D28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66" name="Rectangle 2238">
                <a:extLst>
                  <a:ext uri="{FF2B5EF4-FFF2-40B4-BE49-F238E27FC236}">
                    <a16:creationId xmlns:a16="http://schemas.microsoft.com/office/drawing/2014/main" id="{2C11F4F7-229A-274B-86F5-291D07920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67" name="Rectangle 2239">
                <a:extLst>
                  <a:ext uri="{FF2B5EF4-FFF2-40B4-BE49-F238E27FC236}">
                    <a16:creationId xmlns:a16="http://schemas.microsoft.com/office/drawing/2014/main" id="{B4D16877-0311-6A4A-9587-189B78A3F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68" name="Rectangle 2240">
                <a:extLst>
                  <a:ext uri="{FF2B5EF4-FFF2-40B4-BE49-F238E27FC236}">
                    <a16:creationId xmlns:a16="http://schemas.microsoft.com/office/drawing/2014/main" id="{FF628734-1E3F-EB44-ADB4-BC19CE178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69" name="Rectangle 2241">
                <a:extLst>
                  <a:ext uri="{FF2B5EF4-FFF2-40B4-BE49-F238E27FC236}">
                    <a16:creationId xmlns:a16="http://schemas.microsoft.com/office/drawing/2014/main" id="{4F5E07A1-C69C-8A4E-9F15-886FCA762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0" name="Rectangle 2242">
                <a:extLst>
                  <a:ext uri="{FF2B5EF4-FFF2-40B4-BE49-F238E27FC236}">
                    <a16:creationId xmlns:a16="http://schemas.microsoft.com/office/drawing/2014/main" id="{FFB522EB-1397-574E-B603-FCEEA99F4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1" name="Rectangle 2243">
                <a:extLst>
                  <a:ext uri="{FF2B5EF4-FFF2-40B4-BE49-F238E27FC236}">
                    <a16:creationId xmlns:a16="http://schemas.microsoft.com/office/drawing/2014/main" id="{71C207B6-0B4A-A346-B977-E0804DE9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2" name="Rectangle 2244">
                <a:extLst>
                  <a:ext uri="{FF2B5EF4-FFF2-40B4-BE49-F238E27FC236}">
                    <a16:creationId xmlns:a16="http://schemas.microsoft.com/office/drawing/2014/main" id="{1B16D049-75E3-844C-9C3E-07495CA8C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3" name="Rectangle 2245">
                <a:extLst>
                  <a:ext uri="{FF2B5EF4-FFF2-40B4-BE49-F238E27FC236}">
                    <a16:creationId xmlns:a16="http://schemas.microsoft.com/office/drawing/2014/main" id="{F853F33B-42C2-0443-A683-209D235F5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4" name="Rectangle 2246">
                <a:extLst>
                  <a:ext uri="{FF2B5EF4-FFF2-40B4-BE49-F238E27FC236}">
                    <a16:creationId xmlns:a16="http://schemas.microsoft.com/office/drawing/2014/main" id="{1968336A-281D-C747-95E6-E5D826000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5" name="Rectangle 2247">
                <a:extLst>
                  <a:ext uri="{FF2B5EF4-FFF2-40B4-BE49-F238E27FC236}">
                    <a16:creationId xmlns:a16="http://schemas.microsoft.com/office/drawing/2014/main" id="{95D244A8-9DF6-D746-BC05-60AB20B51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6" name="Rectangle 2248">
                <a:extLst>
                  <a:ext uri="{FF2B5EF4-FFF2-40B4-BE49-F238E27FC236}">
                    <a16:creationId xmlns:a16="http://schemas.microsoft.com/office/drawing/2014/main" id="{995BF2BA-A6ED-2246-85BA-EB66A4A96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7" name="Rectangle 2249">
                <a:extLst>
                  <a:ext uri="{FF2B5EF4-FFF2-40B4-BE49-F238E27FC236}">
                    <a16:creationId xmlns:a16="http://schemas.microsoft.com/office/drawing/2014/main" id="{6EC52802-6AEE-2340-8A3A-D88EA91F8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8" name="Rectangle 2250">
                <a:extLst>
                  <a:ext uri="{FF2B5EF4-FFF2-40B4-BE49-F238E27FC236}">
                    <a16:creationId xmlns:a16="http://schemas.microsoft.com/office/drawing/2014/main" id="{261CBB67-D3E7-6C4D-98B7-1A2DBA406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79" name="Rectangle 2251">
                <a:extLst>
                  <a:ext uri="{FF2B5EF4-FFF2-40B4-BE49-F238E27FC236}">
                    <a16:creationId xmlns:a16="http://schemas.microsoft.com/office/drawing/2014/main" id="{28ED371C-FF92-AE40-BAA0-6F05D7DE0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0" name="Rectangle 2252">
                <a:extLst>
                  <a:ext uri="{FF2B5EF4-FFF2-40B4-BE49-F238E27FC236}">
                    <a16:creationId xmlns:a16="http://schemas.microsoft.com/office/drawing/2014/main" id="{9670A41F-0227-D94B-9512-FEA3F654C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1" name="Rectangle 2253">
                <a:extLst>
                  <a:ext uri="{FF2B5EF4-FFF2-40B4-BE49-F238E27FC236}">
                    <a16:creationId xmlns:a16="http://schemas.microsoft.com/office/drawing/2014/main" id="{47E57CF0-9EE4-F541-B56F-1A6904F21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2" name="Rectangle 2254">
                <a:extLst>
                  <a:ext uri="{FF2B5EF4-FFF2-40B4-BE49-F238E27FC236}">
                    <a16:creationId xmlns:a16="http://schemas.microsoft.com/office/drawing/2014/main" id="{8AB47C33-7132-BC4A-92D4-34CFB2B8E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3" name="Rectangle 2255">
                <a:extLst>
                  <a:ext uri="{FF2B5EF4-FFF2-40B4-BE49-F238E27FC236}">
                    <a16:creationId xmlns:a16="http://schemas.microsoft.com/office/drawing/2014/main" id="{FBB024AB-5CC6-B043-8D03-C5F87F10C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4" name="Rectangle 2256">
                <a:extLst>
                  <a:ext uri="{FF2B5EF4-FFF2-40B4-BE49-F238E27FC236}">
                    <a16:creationId xmlns:a16="http://schemas.microsoft.com/office/drawing/2014/main" id="{1843627C-3C9A-5940-A58D-7F1E8CA65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5" name="Rectangle 2257">
                <a:extLst>
                  <a:ext uri="{FF2B5EF4-FFF2-40B4-BE49-F238E27FC236}">
                    <a16:creationId xmlns:a16="http://schemas.microsoft.com/office/drawing/2014/main" id="{C0270D81-0BF3-3B40-A91B-5B2944BCB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6" name="Rectangle 2258">
                <a:extLst>
                  <a:ext uri="{FF2B5EF4-FFF2-40B4-BE49-F238E27FC236}">
                    <a16:creationId xmlns:a16="http://schemas.microsoft.com/office/drawing/2014/main" id="{7A5E87E0-1363-004F-B824-53597EF2C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7" name="Rectangle 2259">
                <a:extLst>
                  <a:ext uri="{FF2B5EF4-FFF2-40B4-BE49-F238E27FC236}">
                    <a16:creationId xmlns:a16="http://schemas.microsoft.com/office/drawing/2014/main" id="{62CED83F-CB1B-3142-B06E-408704569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8" name="Rectangle 2260">
                <a:extLst>
                  <a:ext uri="{FF2B5EF4-FFF2-40B4-BE49-F238E27FC236}">
                    <a16:creationId xmlns:a16="http://schemas.microsoft.com/office/drawing/2014/main" id="{3213F7B1-C834-E245-8830-92CDA8958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89" name="Rectangle 2261">
                <a:extLst>
                  <a:ext uri="{FF2B5EF4-FFF2-40B4-BE49-F238E27FC236}">
                    <a16:creationId xmlns:a16="http://schemas.microsoft.com/office/drawing/2014/main" id="{63EB516C-E66A-0141-A303-B85078AEC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7335" name="Group 1457">
              <a:extLst>
                <a:ext uri="{FF2B5EF4-FFF2-40B4-BE49-F238E27FC236}">
                  <a16:creationId xmlns:a16="http://schemas.microsoft.com/office/drawing/2014/main" id="{A981A0DD-1A34-F846-9DFD-5121B8D08D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25297" y="1394996"/>
              <a:ext cx="1114185" cy="751417"/>
              <a:chOff x="517764" y="1384300"/>
              <a:chExt cx="1114185" cy="751417"/>
            </a:xfrm>
          </p:grpSpPr>
          <p:sp>
            <p:nvSpPr>
              <p:cNvPr id="2209" name="Rectangle 2208">
                <a:extLst>
                  <a:ext uri="{FF2B5EF4-FFF2-40B4-BE49-F238E27FC236}">
                    <a16:creationId xmlns:a16="http://schemas.microsoft.com/office/drawing/2014/main" id="{3E715440-9E09-E140-A87A-D127AF6A6339}"/>
                  </a:ext>
                </a:extLst>
              </p:cNvPr>
              <p:cNvSpPr/>
              <p:nvPr/>
            </p:nvSpPr>
            <p:spPr bwMode="auto">
              <a:xfrm>
                <a:off x="517679" y="1384799"/>
                <a:ext cx="1114332" cy="75086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 anchorCtr="1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27337" name="Rectangle 2209">
                <a:extLst>
                  <a:ext uri="{FF2B5EF4-FFF2-40B4-BE49-F238E27FC236}">
                    <a16:creationId xmlns:a16="http://schemas.microsoft.com/office/drawing/2014/main" id="{3CD8C83F-32A3-A041-B341-DA8CD4224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1" y="1433925"/>
                <a:ext cx="698111" cy="137160"/>
              </a:xfrm>
              <a:prstGeom prst="rect">
                <a:avLst/>
              </a:prstGeom>
              <a:solidFill>
                <a:srgbClr val="DA581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38" name="Rectangle 2210">
                <a:extLst>
                  <a:ext uri="{FF2B5EF4-FFF2-40B4-BE49-F238E27FC236}">
                    <a16:creationId xmlns:a16="http://schemas.microsoft.com/office/drawing/2014/main" id="{3153A453-AF2A-4048-897D-AB8DA21A6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050" y="1950358"/>
                <a:ext cx="1015612" cy="137160"/>
              </a:xfrm>
              <a:prstGeom prst="rect">
                <a:avLst/>
              </a:prstGeom>
              <a:solidFill>
                <a:srgbClr val="AEC3F5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39" name="Rectangle 2211">
                <a:extLst>
                  <a:ext uri="{FF2B5EF4-FFF2-40B4-BE49-F238E27FC236}">
                    <a16:creationId xmlns:a16="http://schemas.microsoft.com/office/drawing/2014/main" id="{D435175E-F77B-E34F-A39A-A19CB4965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0" name="Rectangle 2212">
                <a:extLst>
                  <a:ext uri="{FF2B5EF4-FFF2-40B4-BE49-F238E27FC236}">
                    <a16:creationId xmlns:a16="http://schemas.microsoft.com/office/drawing/2014/main" id="{B873CBB3-73DB-3347-A7E2-78C618F8A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1" name="Rectangle 2213">
                <a:extLst>
                  <a:ext uri="{FF2B5EF4-FFF2-40B4-BE49-F238E27FC236}">
                    <a16:creationId xmlns:a16="http://schemas.microsoft.com/office/drawing/2014/main" id="{FA1EA2C6-2BD1-254D-B427-96F36B3C1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2" name="Rectangle 2214">
                <a:extLst>
                  <a:ext uri="{FF2B5EF4-FFF2-40B4-BE49-F238E27FC236}">
                    <a16:creationId xmlns:a16="http://schemas.microsoft.com/office/drawing/2014/main" id="{78080CDE-D920-C745-AE16-BB27D13EB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3" name="Rectangle 2215">
                <a:extLst>
                  <a:ext uri="{FF2B5EF4-FFF2-40B4-BE49-F238E27FC236}">
                    <a16:creationId xmlns:a16="http://schemas.microsoft.com/office/drawing/2014/main" id="{B279DD5A-B8B1-C448-8C4F-1B6127661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4" name="Rectangle 2216">
                <a:extLst>
                  <a:ext uri="{FF2B5EF4-FFF2-40B4-BE49-F238E27FC236}">
                    <a16:creationId xmlns:a16="http://schemas.microsoft.com/office/drawing/2014/main" id="{D477D508-24D9-A94F-AA99-83E104F24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5" name="Rectangle 2217">
                <a:extLst>
                  <a:ext uri="{FF2B5EF4-FFF2-40B4-BE49-F238E27FC236}">
                    <a16:creationId xmlns:a16="http://schemas.microsoft.com/office/drawing/2014/main" id="{F784B4B9-C88E-6C4F-AFA1-26DAFB82B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6" name="Rectangle 2218">
                <a:extLst>
                  <a:ext uri="{FF2B5EF4-FFF2-40B4-BE49-F238E27FC236}">
                    <a16:creationId xmlns:a16="http://schemas.microsoft.com/office/drawing/2014/main" id="{ACFC5262-9A89-6E49-AEFD-5C7A77200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7" name="Rectangle 2219">
                <a:extLst>
                  <a:ext uri="{FF2B5EF4-FFF2-40B4-BE49-F238E27FC236}">
                    <a16:creationId xmlns:a16="http://schemas.microsoft.com/office/drawing/2014/main" id="{D83B1F87-F948-4446-A04C-2A1F4172A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8" name="Rectangle 2220">
                <a:extLst>
                  <a:ext uri="{FF2B5EF4-FFF2-40B4-BE49-F238E27FC236}">
                    <a16:creationId xmlns:a16="http://schemas.microsoft.com/office/drawing/2014/main" id="{B38BE8CC-41F2-554B-98BC-4DB2878FF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609166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49" name="Rectangle 2221">
                <a:extLst>
                  <a:ext uri="{FF2B5EF4-FFF2-40B4-BE49-F238E27FC236}">
                    <a16:creationId xmlns:a16="http://schemas.microsoft.com/office/drawing/2014/main" id="{4CDD33FB-E849-D142-8B7B-369D9636F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645957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0" name="Rectangle 2222">
                <a:extLst>
                  <a:ext uri="{FF2B5EF4-FFF2-40B4-BE49-F238E27FC236}">
                    <a16:creationId xmlns:a16="http://schemas.microsoft.com/office/drawing/2014/main" id="{83FF043C-6026-3249-801B-AC7100F41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645957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1" name="Rectangle 2223">
                <a:extLst>
                  <a:ext uri="{FF2B5EF4-FFF2-40B4-BE49-F238E27FC236}">
                    <a16:creationId xmlns:a16="http://schemas.microsoft.com/office/drawing/2014/main" id="{00D38D62-A334-9D48-A21F-83110AB28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74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2" name="Rectangle 2224">
                <a:extLst>
                  <a:ext uri="{FF2B5EF4-FFF2-40B4-BE49-F238E27FC236}">
                    <a16:creationId xmlns:a16="http://schemas.microsoft.com/office/drawing/2014/main" id="{3403D0D5-D7E2-2B42-B6E8-64DEE531E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78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3" name="Rectangle 2225">
                <a:extLst>
                  <a:ext uri="{FF2B5EF4-FFF2-40B4-BE49-F238E27FC236}">
                    <a16:creationId xmlns:a16="http://schemas.microsoft.com/office/drawing/2014/main" id="{E898527C-EA95-1B40-9E69-F9D981A81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5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4" name="Rectangle 2226">
                <a:extLst>
                  <a:ext uri="{FF2B5EF4-FFF2-40B4-BE49-F238E27FC236}">
                    <a16:creationId xmlns:a16="http://schemas.microsoft.com/office/drawing/2014/main" id="{A3B47477-4D56-6346-A4E2-666442B6D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27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5" name="Rectangle 2227">
                <a:extLst>
                  <a:ext uri="{FF2B5EF4-FFF2-40B4-BE49-F238E27FC236}">
                    <a16:creationId xmlns:a16="http://schemas.microsoft.com/office/drawing/2014/main" id="{B6083F00-2F2B-F840-AE81-00AD5CE4D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30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6" name="Rectangle 2228">
                <a:extLst>
                  <a:ext uri="{FF2B5EF4-FFF2-40B4-BE49-F238E27FC236}">
                    <a16:creationId xmlns:a16="http://schemas.microsoft.com/office/drawing/2014/main" id="{3358BDFD-2DB8-144B-8875-58A683FD7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38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7" name="Rectangle 2229">
                <a:extLst>
                  <a:ext uri="{FF2B5EF4-FFF2-40B4-BE49-F238E27FC236}">
                    <a16:creationId xmlns:a16="http://schemas.microsoft.com/office/drawing/2014/main" id="{7B9B3BCB-F3E3-9343-B979-84AE9FB30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797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8" name="Rectangle 2230">
                <a:extLst>
                  <a:ext uri="{FF2B5EF4-FFF2-40B4-BE49-F238E27FC236}">
                    <a16:creationId xmlns:a16="http://schemas.microsoft.com/office/drawing/2014/main" id="{F5160510-555D-0046-A8DC-53D35D01D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832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59" name="Rectangle 2231">
                <a:extLst>
                  <a:ext uri="{FF2B5EF4-FFF2-40B4-BE49-F238E27FC236}">
                    <a16:creationId xmlns:a16="http://schemas.microsoft.com/office/drawing/2014/main" id="{D2BA5672-673D-DE4A-8555-D55F287DD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907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60" name="Rectangle 2232">
                <a:extLst>
                  <a:ext uri="{FF2B5EF4-FFF2-40B4-BE49-F238E27FC236}">
                    <a16:creationId xmlns:a16="http://schemas.microsoft.com/office/drawing/2014/main" id="{DA91243B-E91E-BE4F-8831-1A6782022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322" y="1777441"/>
                <a:ext cx="225644" cy="137083"/>
              </a:xfrm>
              <a:prstGeom prst="rect">
                <a:avLst/>
              </a:prstGeom>
              <a:solidFill>
                <a:srgbClr val="FFAF1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70302020209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61" name="Rectangle 2233">
                <a:extLst>
                  <a:ext uri="{FF2B5EF4-FFF2-40B4-BE49-F238E27FC236}">
                    <a16:creationId xmlns:a16="http://schemas.microsoft.com/office/drawing/2014/main" id="{568DA370-DA30-B341-8D8B-4FD548CCD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357" y="1814232"/>
                <a:ext cx="63500" cy="63500"/>
              </a:xfrm>
              <a:prstGeom prst="rect">
                <a:avLst/>
              </a:prstGeom>
              <a:solidFill>
                <a:srgbClr val="FFF25C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362" name="Rectangle 2234">
                <a:extLst>
                  <a:ext uri="{FF2B5EF4-FFF2-40B4-BE49-F238E27FC236}">
                    <a16:creationId xmlns:a16="http://schemas.microsoft.com/office/drawing/2014/main" id="{086F8393-6816-E74D-9A31-C6C0AD9FC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432" y="1814232"/>
                <a:ext cx="63500" cy="63500"/>
              </a:xfrm>
              <a:prstGeom prst="rect">
                <a:avLst/>
              </a:prstGeom>
              <a:solidFill>
                <a:srgbClr val="4292B4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anchorCtr="1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293" name="Rectangle 2292">
            <a:extLst>
              <a:ext uri="{FF2B5EF4-FFF2-40B4-BE49-F238E27FC236}">
                <a16:creationId xmlns:a16="http://schemas.microsoft.com/office/drawing/2014/main" id="{1715F4C8-8FEB-0843-9878-6D0B369C7868}"/>
              </a:ext>
            </a:extLst>
          </p:cNvPr>
          <p:cNvSpPr/>
          <p:nvPr/>
        </p:nvSpPr>
        <p:spPr bwMode="auto">
          <a:xfrm>
            <a:off x="274638" y="1230313"/>
            <a:ext cx="8594725" cy="5233987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charset="0"/>
              <a:ea typeface="ＭＳ Ｐゴシック" charset="-128"/>
              <a:cs typeface="+mn-cs"/>
            </a:endParaRPr>
          </a:p>
        </p:txBody>
      </p:sp>
      <p:grpSp>
        <p:nvGrpSpPr>
          <p:cNvPr id="127019" name="Group 924">
            <a:extLst>
              <a:ext uri="{FF2B5EF4-FFF2-40B4-BE49-F238E27FC236}">
                <a16:creationId xmlns:a16="http://schemas.microsoft.com/office/drawing/2014/main" id="{B173DA80-C54A-C84E-B71C-09AE79F719AF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1838325"/>
            <a:ext cx="825500" cy="276225"/>
            <a:chOff x="656433" y="1838325"/>
            <a:chExt cx="826293" cy="276999"/>
          </a:xfrm>
        </p:grpSpPr>
        <p:cxnSp>
          <p:nvCxnSpPr>
            <p:cNvPr id="127322" name="Straight Connector 899">
              <a:extLst>
                <a:ext uri="{FF2B5EF4-FFF2-40B4-BE49-F238E27FC236}">
                  <a16:creationId xmlns:a16="http://schemas.microsoft.com/office/drawing/2014/main" id="{84D2721A-CD6B-0149-B64A-0946145A1E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9452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23" name="Straight Connector 906">
              <a:extLst>
                <a:ext uri="{FF2B5EF4-FFF2-40B4-BE49-F238E27FC236}">
                  <a16:creationId xmlns:a16="http://schemas.microsoft.com/office/drawing/2014/main" id="{2E3C5BCC-5749-314E-824B-A397891FA5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90828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24" name="Straight Connector 907">
              <a:extLst>
                <a:ext uri="{FF2B5EF4-FFF2-40B4-BE49-F238E27FC236}">
                  <a16:creationId xmlns:a16="http://schemas.microsoft.com/office/drawing/2014/main" id="{0F42763E-F8ED-B142-BFB5-C636DCB05A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87136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25" name="Straight Connector 908">
              <a:extLst>
                <a:ext uri="{FF2B5EF4-FFF2-40B4-BE49-F238E27FC236}">
                  <a16:creationId xmlns:a16="http://schemas.microsoft.com/office/drawing/2014/main" id="{CE0F8DCE-A59F-634E-A544-A4CFAAC840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22952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26" name="Straight Connector 909">
              <a:extLst>
                <a:ext uri="{FF2B5EF4-FFF2-40B4-BE49-F238E27FC236}">
                  <a16:creationId xmlns:a16="http://schemas.microsoft.com/office/drawing/2014/main" id="{F7F4FF40-EA50-5A45-98EC-A3CE55A667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32477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27" name="Straight Connector 910">
              <a:extLst>
                <a:ext uri="{FF2B5EF4-FFF2-40B4-BE49-F238E27FC236}">
                  <a16:creationId xmlns:a16="http://schemas.microsoft.com/office/drawing/2014/main" id="{C6D44E71-F111-0347-AE3B-349C7CFD82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42002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28" name="Straight Connector 911">
              <a:extLst>
                <a:ext uri="{FF2B5EF4-FFF2-40B4-BE49-F238E27FC236}">
                  <a16:creationId xmlns:a16="http://schemas.microsoft.com/office/drawing/2014/main" id="{1F3DB8C7-9D26-D44D-9238-F9831842DB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83445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29" name="Straight Connector 912">
              <a:extLst>
                <a:ext uri="{FF2B5EF4-FFF2-40B4-BE49-F238E27FC236}">
                  <a16:creationId xmlns:a16="http://schemas.microsoft.com/office/drawing/2014/main" id="{3244224C-56CB-8940-93A4-074CB05AC3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13427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7330" name="TextBox 913">
              <a:extLst>
                <a:ext uri="{FF2B5EF4-FFF2-40B4-BE49-F238E27FC236}">
                  <a16:creationId xmlns:a16="http://schemas.microsoft.com/office/drawing/2014/main" id="{17F8210D-4DC9-3B43-8092-D14B43368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7575" y="1838325"/>
              <a:ext cx="2976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717F9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grpSp>
        <p:nvGrpSpPr>
          <p:cNvPr id="127020" name="Group 925">
            <a:extLst>
              <a:ext uri="{FF2B5EF4-FFF2-40B4-BE49-F238E27FC236}">
                <a16:creationId xmlns:a16="http://schemas.microsoft.com/office/drawing/2014/main" id="{C311A57A-4EF5-A148-B3AB-54C4B8FCBA10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843088"/>
            <a:ext cx="827088" cy="276225"/>
            <a:chOff x="656433" y="1838325"/>
            <a:chExt cx="826293" cy="276999"/>
          </a:xfrm>
        </p:grpSpPr>
        <p:cxnSp>
          <p:nvCxnSpPr>
            <p:cNvPr id="127313" name="Straight Connector 926">
              <a:extLst>
                <a:ext uri="{FF2B5EF4-FFF2-40B4-BE49-F238E27FC236}">
                  <a16:creationId xmlns:a16="http://schemas.microsoft.com/office/drawing/2014/main" id="{46CD8142-1E76-804B-B835-321E8E9F26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9452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14" name="Straight Connector 927">
              <a:extLst>
                <a:ext uri="{FF2B5EF4-FFF2-40B4-BE49-F238E27FC236}">
                  <a16:creationId xmlns:a16="http://schemas.microsoft.com/office/drawing/2014/main" id="{65FDFE92-878C-5545-89E9-E623D597C3A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90828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15" name="Straight Connector 928">
              <a:extLst>
                <a:ext uri="{FF2B5EF4-FFF2-40B4-BE49-F238E27FC236}">
                  <a16:creationId xmlns:a16="http://schemas.microsoft.com/office/drawing/2014/main" id="{24ECB6CB-7AF0-2B41-9AFE-24F2505446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87136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16" name="Straight Connector 929">
              <a:extLst>
                <a:ext uri="{FF2B5EF4-FFF2-40B4-BE49-F238E27FC236}">
                  <a16:creationId xmlns:a16="http://schemas.microsoft.com/office/drawing/2014/main" id="{05AE5BB7-56C6-0F4C-8A91-4698EEC90A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22952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17" name="Straight Connector 930">
              <a:extLst>
                <a:ext uri="{FF2B5EF4-FFF2-40B4-BE49-F238E27FC236}">
                  <a16:creationId xmlns:a16="http://schemas.microsoft.com/office/drawing/2014/main" id="{A81CBC27-C72C-C347-B3A6-673A0E8F1D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32477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18" name="Straight Connector 931">
              <a:extLst>
                <a:ext uri="{FF2B5EF4-FFF2-40B4-BE49-F238E27FC236}">
                  <a16:creationId xmlns:a16="http://schemas.microsoft.com/office/drawing/2014/main" id="{B003CA1C-846F-7A46-9A3A-3AB428CA15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42002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19" name="Straight Connector 932">
              <a:extLst>
                <a:ext uri="{FF2B5EF4-FFF2-40B4-BE49-F238E27FC236}">
                  <a16:creationId xmlns:a16="http://schemas.microsoft.com/office/drawing/2014/main" id="{13355AAF-216B-E941-B7FB-E4EBB79AF8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83445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20" name="Straight Connector 933">
              <a:extLst>
                <a:ext uri="{FF2B5EF4-FFF2-40B4-BE49-F238E27FC236}">
                  <a16:creationId xmlns:a16="http://schemas.microsoft.com/office/drawing/2014/main" id="{91B1EEB3-F8AC-834D-ACEF-35CED7086C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13427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7321" name="TextBox 934">
              <a:extLst>
                <a:ext uri="{FF2B5EF4-FFF2-40B4-BE49-F238E27FC236}">
                  <a16:creationId xmlns:a16="http://schemas.microsoft.com/office/drawing/2014/main" id="{9CC48280-FEA8-A340-924E-779973E26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7575" y="1838325"/>
              <a:ext cx="2976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717F9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grpSp>
        <p:nvGrpSpPr>
          <p:cNvPr id="127021" name="Group 935">
            <a:extLst>
              <a:ext uri="{FF2B5EF4-FFF2-40B4-BE49-F238E27FC236}">
                <a16:creationId xmlns:a16="http://schemas.microsoft.com/office/drawing/2014/main" id="{A5FA68D0-B32D-9D4B-A519-79C60C7237B3}"/>
              </a:ext>
            </a:extLst>
          </p:cNvPr>
          <p:cNvGrpSpPr>
            <a:grpSpLocks/>
          </p:cNvGrpSpPr>
          <p:nvPr/>
        </p:nvGrpSpPr>
        <p:grpSpPr bwMode="auto">
          <a:xfrm>
            <a:off x="2989263" y="1843088"/>
            <a:ext cx="825500" cy="276225"/>
            <a:chOff x="656433" y="1838325"/>
            <a:chExt cx="826293" cy="276999"/>
          </a:xfrm>
        </p:grpSpPr>
        <p:cxnSp>
          <p:nvCxnSpPr>
            <p:cNvPr id="127304" name="Straight Connector 936">
              <a:extLst>
                <a:ext uri="{FF2B5EF4-FFF2-40B4-BE49-F238E27FC236}">
                  <a16:creationId xmlns:a16="http://schemas.microsoft.com/office/drawing/2014/main" id="{B227E021-5BED-714D-A49C-847D507FCA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9452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05" name="Straight Connector 937">
              <a:extLst>
                <a:ext uri="{FF2B5EF4-FFF2-40B4-BE49-F238E27FC236}">
                  <a16:creationId xmlns:a16="http://schemas.microsoft.com/office/drawing/2014/main" id="{B222719C-57D4-C047-A1F6-9C3C0AC478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90828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06" name="Straight Connector 938">
              <a:extLst>
                <a:ext uri="{FF2B5EF4-FFF2-40B4-BE49-F238E27FC236}">
                  <a16:creationId xmlns:a16="http://schemas.microsoft.com/office/drawing/2014/main" id="{214782F8-7611-6545-BADA-93BFAAE9DE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87136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07" name="Straight Connector 939">
              <a:extLst>
                <a:ext uri="{FF2B5EF4-FFF2-40B4-BE49-F238E27FC236}">
                  <a16:creationId xmlns:a16="http://schemas.microsoft.com/office/drawing/2014/main" id="{94E9A51E-02C6-6941-8F80-BF88F8550F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22952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08" name="Straight Connector 940">
              <a:extLst>
                <a:ext uri="{FF2B5EF4-FFF2-40B4-BE49-F238E27FC236}">
                  <a16:creationId xmlns:a16="http://schemas.microsoft.com/office/drawing/2014/main" id="{4C03EDE2-6F8E-6644-95CA-4427ABE557D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32477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09" name="Straight Connector 941">
              <a:extLst>
                <a:ext uri="{FF2B5EF4-FFF2-40B4-BE49-F238E27FC236}">
                  <a16:creationId xmlns:a16="http://schemas.microsoft.com/office/drawing/2014/main" id="{5E9E54DB-A90A-474C-85E8-1D44689505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42002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10" name="Straight Connector 942">
              <a:extLst>
                <a:ext uri="{FF2B5EF4-FFF2-40B4-BE49-F238E27FC236}">
                  <a16:creationId xmlns:a16="http://schemas.microsoft.com/office/drawing/2014/main" id="{2B51EDB5-81D0-A745-AE27-236F7AAD37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83445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11" name="Straight Connector 943">
              <a:extLst>
                <a:ext uri="{FF2B5EF4-FFF2-40B4-BE49-F238E27FC236}">
                  <a16:creationId xmlns:a16="http://schemas.microsoft.com/office/drawing/2014/main" id="{F4474984-BDE4-C64E-B3E5-F72350BAB4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134270" y="2019304"/>
              <a:ext cx="124619" cy="793"/>
            </a:xfrm>
            <a:prstGeom prst="line">
              <a:avLst/>
            </a:prstGeom>
            <a:noFill/>
            <a:ln w="12700">
              <a:solidFill>
                <a:srgbClr val="717F9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7312" name="TextBox 944">
              <a:extLst>
                <a:ext uri="{FF2B5EF4-FFF2-40B4-BE49-F238E27FC236}">
                  <a16:creationId xmlns:a16="http://schemas.microsoft.com/office/drawing/2014/main" id="{19DB510D-3126-2E44-9A92-5EB9FA818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7575" y="1838325"/>
              <a:ext cx="2976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717F9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grpSp>
        <p:nvGrpSpPr>
          <p:cNvPr id="127022" name="Group 985">
            <a:extLst>
              <a:ext uri="{FF2B5EF4-FFF2-40B4-BE49-F238E27FC236}">
                <a16:creationId xmlns:a16="http://schemas.microsoft.com/office/drawing/2014/main" id="{A96368FE-D132-424B-9F25-AB1687E148EC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2706688"/>
            <a:ext cx="3157538" cy="284162"/>
            <a:chOff x="656433" y="2706158"/>
            <a:chExt cx="3158860" cy="285466"/>
          </a:xfrm>
        </p:grpSpPr>
        <p:grpSp>
          <p:nvGrpSpPr>
            <p:cNvPr id="127274" name="Group 945">
              <a:extLst>
                <a:ext uri="{FF2B5EF4-FFF2-40B4-BE49-F238E27FC236}">
                  <a16:creationId xmlns:a16="http://schemas.microsoft.com/office/drawing/2014/main" id="{642E7AA2-CA2A-644D-BEF6-04FB52A4C7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000" y="2714624"/>
              <a:ext cx="826293" cy="276999"/>
              <a:chOff x="656433" y="1838325"/>
              <a:chExt cx="826293" cy="276999"/>
            </a:xfrm>
          </p:grpSpPr>
          <p:cxnSp>
            <p:nvCxnSpPr>
              <p:cNvPr id="127295" name="Straight Connector 946">
                <a:extLst>
                  <a:ext uri="{FF2B5EF4-FFF2-40B4-BE49-F238E27FC236}">
                    <a16:creationId xmlns:a16="http://schemas.microsoft.com/office/drawing/2014/main" id="{E0812847-621F-A74D-A693-DA89050235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96" name="Straight Connector 947">
                <a:extLst>
                  <a:ext uri="{FF2B5EF4-FFF2-40B4-BE49-F238E27FC236}">
                    <a16:creationId xmlns:a16="http://schemas.microsoft.com/office/drawing/2014/main" id="{C4908D6B-E765-E74A-891E-65E89E49338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97" name="Straight Connector 948">
                <a:extLst>
                  <a:ext uri="{FF2B5EF4-FFF2-40B4-BE49-F238E27FC236}">
                    <a16:creationId xmlns:a16="http://schemas.microsoft.com/office/drawing/2014/main" id="{EAA2154A-C73A-FC4B-A5BC-2C3D13F5355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98" name="Straight Connector 949">
                <a:extLst>
                  <a:ext uri="{FF2B5EF4-FFF2-40B4-BE49-F238E27FC236}">
                    <a16:creationId xmlns:a16="http://schemas.microsoft.com/office/drawing/2014/main" id="{A8099950-4F4B-674B-9251-D77AAD659D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99" name="Straight Connector 950">
                <a:extLst>
                  <a:ext uri="{FF2B5EF4-FFF2-40B4-BE49-F238E27FC236}">
                    <a16:creationId xmlns:a16="http://schemas.microsoft.com/office/drawing/2014/main" id="{DF221CDB-2EC3-A04A-8953-8A66ADBD49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300" name="Straight Connector 951">
                <a:extLst>
                  <a:ext uri="{FF2B5EF4-FFF2-40B4-BE49-F238E27FC236}">
                    <a16:creationId xmlns:a16="http://schemas.microsoft.com/office/drawing/2014/main" id="{097E7A54-B7C8-3446-A652-C31ED58FC1C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301" name="Straight Connector 952">
                <a:extLst>
                  <a:ext uri="{FF2B5EF4-FFF2-40B4-BE49-F238E27FC236}">
                    <a16:creationId xmlns:a16="http://schemas.microsoft.com/office/drawing/2014/main" id="{68533D53-ADD9-154A-B90C-065963381D9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302" name="Straight Connector 953">
                <a:extLst>
                  <a:ext uri="{FF2B5EF4-FFF2-40B4-BE49-F238E27FC236}">
                    <a16:creationId xmlns:a16="http://schemas.microsoft.com/office/drawing/2014/main" id="{C85C8136-742C-5940-B3F3-385760FA2C1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303" name="TextBox 954">
                <a:extLst>
                  <a:ext uri="{FF2B5EF4-FFF2-40B4-BE49-F238E27FC236}">
                    <a16:creationId xmlns:a16="http://schemas.microsoft.com/office/drawing/2014/main" id="{0F723B43-0663-DB4C-947B-3EAECDD5EC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275" name="Group 955">
              <a:extLst>
                <a:ext uri="{FF2B5EF4-FFF2-40B4-BE49-F238E27FC236}">
                  <a16:creationId xmlns:a16="http://schemas.microsoft.com/office/drawing/2014/main" id="{3F1DC8B0-6A1D-F343-87E0-979BFA824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066" y="2714625"/>
              <a:ext cx="826293" cy="276999"/>
              <a:chOff x="656433" y="1838325"/>
              <a:chExt cx="826293" cy="276999"/>
            </a:xfrm>
          </p:grpSpPr>
          <p:cxnSp>
            <p:nvCxnSpPr>
              <p:cNvPr id="127286" name="Straight Connector 956">
                <a:extLst>
                  <a:ext uri="{FF2B5EF4-FFF2-40B4-BE49-F238E27FC236}">
                    <a16:creationId xmlns:a16="http://schemas.microsoft.com/office/drawing/2014/main" id="{C1021278-6B4F-1F4F-A8C8-9EC2C93F57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87" name="Straight Connector 957">
                <a:extLst>
                  <a:ext uri="{FF2B5EF4-FFF2-40B4-BE49-F238E27FC236}">
                    <a16:creationId xmlns:a16="http://schemas.microsoft.com/office/drawing/2014/main" id="{BCC11791-98AD-764E-BC61-15665FF0CD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88" name="Straight Connector 958">
                <a:extLst>
                  <a:ext uri="{FF2B5EF4-FFF2-40B4-BE49-F238E27FC236}">
                    <a16:creationId xmlns:a16="http://schemas.microsoft.com/office/drawing/2014/main" id="{AD62EF4F-CCB1-0C45-8E97-87C6936B16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89" name="Straight Connector 959">
                <a:extLst>
                  <a:ext uri="{FF2B5EF4-FFF2-40B4-BE49-F238E27FC236}">
                    <a16:creationId xmlns:a16="http://schemas.microsoft.com/office/drawing/2014/main" id="{CD449F79-C1D9-5D4B-85FE-F90BDEE716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90" name="Straight Connector 960">
                <a:extLst>
                  <a:ext uri="{FF2B5EF4-FFF2-40B4-BE49-F238E27FC236}">
                    <a16:creationId xmlns:a16="http://schemas.microsoft.com/office/drawing/2014/main" id="{A3099D3C-E2D9-FC45-BDFA-BD35A2D8B43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91" name="Straight Connector 961">
                <a:extLst>
                  <a:ext uri="{FF2B5EF4-FFF2-40B4-BE49-F238E27FC236}">
                    <a16:creationId xmlns:a16="http://schemas.microsoft.com/office/drawing/2014/main" id="{0475B86A-F521-1543-BBD7-404BD5E7C4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92" name="Straight Connector 962">
                <a:extLst>
                  <a:ext uri="{FF2B5EF4-FFF2-40B4-BE49-F238E27FC236}">
                    <a16:creationId xmlns:a16="http://schemas.microsoft.com/office/drawing/2014/main" id="{3E269717-ADF7-B445-9665-BF77D249C19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93" name="Straight Connector 963">
                <a:extLst>
                  <a:ext uri="{FF2B5EF4-FFF2-40B4-BE49-F238E27FC236}">
                    <a16:creationId xmlns:a16="http://schemas.microsoft.com/office/drawing/2014/main" id="{537FDBA8-AB88-C144-8C97-8CC6EDB83C1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94" name="TextBox 964">
                <a:extLst>
                  <a:ext uri="{FF2B5EF4-FFF2-40B4-BE49-F238E27FC236}">
                    <a16:creationId xmlns:a16="http://schemas.microsoft.com/office/drawing/2014/main" id="{C0BE7C99-A518-B24C-986A-6C29A12DA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276" name="Group 965">
              <a:extLst>
                <a:ext uri="{FF2B5EF4-FFF2-40B4-BE49-F238E27FC236}">
                  <a16:creationId xmlns:a16="http://schemas.microsoft.com/office/drawing/2014/main" id="{0CEB3768-1AFC-BC4B-8903-A14594D398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433" y="2706158"/>
              <a:ext cx="826293" cy="276999"/>
              <a:chOff x="656433" y="1838325"/>
              <a:chExt cx="826293" cy="276999"/>
            </a:xfrm>
          </p:grpSpPr>
          <p:cxnSp>
            <p:nvCxnSpPr>
              <p:cNvPr id="127277" name="Straight Connector 966">
                <a:extLst>
                  <a:ext uri="{FF2B5EF4-FFF2-40B4-BE49-F238E27FC236}">
                    <a16:creationId xmlns:a16="http://schemas.microsoft.com/office/drawing/2014/main" id="{0235A022-DEB5-B84C-BE59-B3579A6E3B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78" name="Straight Connector 967">
                <a:extLst>
                  <a:ext uri="{FF2B5EF4-FFF2-40B4-BE49-F238E27FC236}">
                    <a16:creationId xmlns:a16="http://schemas.microsoft.com/office/drawing/2014/main" id="{0CEC5508-3F66-0B4B-A525-5A0AFC56BDB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79" name="Straight Connector 968">
                <a:extLst>
                  <a:ext uri="{FF2B5EF4-FFF2-40B4-BE49-F238E27FC236}">
                    <a16:creationId xmlns:a16="http://schemas.microsoft.com/office/drawing/2014/main" id="{C09F1BBB-A07A-654E-90F3-C074321FDFD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80" name="Straight Connector 969">
                <a:extLst>
                  <a:ext uri="{FF2B5EF4-FFF2-40B4-BE49-F238E27FC236}">
                    <a16:creationId xmlns:a16="http://schemas.microsoft.com/office/drawing/2014/main" id="{26A7AD94-7855-EC40-8F5A-F2D8DBBF702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81" name="Straight Connector 970">
                <a:extLst>
                  <a:ext uri="{FF2B5EF4-FFF2-40B4-BE49-F238E27FC236}">
                    <a16:creationId xmlns:a16="http://schemas.microsoft.com/office/drawing/2014/main" id="{67FE7D15-9FC2-884D-8381-C286DACDB9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82" name="Straight Connector 971">
                <a:extLst>
                  <a:ext uri="{FF2B5EF4-FFF2-40B4-BE49-F238E27FC236}">
                    <a16:creationId xmlns:a16="http://schemas.microsoft.com/office/drawing/2014/main" id="{F92B1943-77CE-D74F-8C6B-5CC6DF97F6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83" name="Straight Connector 972">
                <a:extLst>
                  <a:ext uri="{FF2B5EF4-FFF2-40B4-BE49-F238E27FC236}">
                    <a16:creationId xmlns:a16="http://schemas.microsoft.com/office/drawing/2014/main" id="{B53AA2AA-4857-8A4F-8505-7903DB7A68C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84" name="Straight Connector 973">
                <a:extLst>
                  <a:ext uri="{FF2B5EF4-FFF2-40B4-BE49-F238E27FC236}">
                    <a16:creationId xmlns:a16="http://schemas.microsoft.com/office/drawing/2014/main" id="{FD698737-844C-A841-AA10-ADEF4DB896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85" name="TextBox 974">
                <a:extLst>
                  <a:ext uri="{FF2B5EF4-FFF2-40B4-BE49-F238E27FC236}">
                    <a16:creationId xmlns:a16="http://schemas.microsoft.com/office/drawing/2014/main" id="{74F1E993-49CD-1C4F-B617-20C97B089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127023" name="Group 986">
            <a:extLst>
              <a:ext uri="{FF2B5EF4-FFF2-40B4-BE49-F238E27FC236}">
                <a16:creationId xmlns:a16="http://schemas.microsoft.com/office/drawing/2014/main" id="{BB73297A-E744-5047-9BA9-98F790AB6890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3582988"/>
            <a:ext cx="3157538" cy="284162"/>
            <a:chOff x="656433" y="2706158"/>
            <a:chExt cx="3158860" cy="285466"/>
          </a:xfrm>
        </p:grpSpPr>
        <p:grpSp>
          <p:nvGrpSpPr>
            <p:cNvPr id="127244" name="Group 945">
              <a:extLst>
                <a:ext uri="{FF2B5EF4-FFF2-40B4-BE49-F238E27FC236}">
                  <a16:creationId xmlns:a16="http://schemas.microsoft.com/office/drawing/2014/main" id="{5E7BF9E8-BDD6-DA4D-87E4-8D13AC60B3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000" y="2714624"/>
              <a:ext cx="826293" cy="276999"/>
              <a:chOff x="656433" y="1838325"/>
              <a:chExt cx="826293" cy="276999"/>
            </a:xfrm>
          </p:grpSpPr>
          <p:cxnSp>
            <p:nvCxnSpPr>
              <p:cNvPr id="127265" name="Straight Connector 1008">
                <a:extLst>
                  <a:ext uri="{FF2B5EF4-FFF2-40B4-BE49-F238E27FC236}">
                    <a16:creationId xmlns:a16="http://schemas.microsoft.com/office/drawing/2014/main" id="{898A9720-1225-7742-B0B9-29500C04538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66" name="Straight Connector 1009">
                <a:extLst>
                  <a:ext uri="{FF2B5EF4-FFF2-40B4-BE49-F238E27FC236}">
                    <a16:creationId xmlns:a16="http://schemas.microsoft.com/office/drawing/2014/main" id="{6CA2A938-682F-5D48-830F-AEAE7029FEC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67" name="Straight Connector 1010">
                <a:extLst>
                  <a:ext uri="{FF2B5EF4-FFF2-40B4-BE49-F238E27FC236}">
                    <a16:creationId xmlns:a16="http://schemas.microsoft.com/office/drawing/2014/main" id="{F4E8298C-A2ED-B342-B6F2-F6EB3B92BFA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68" name="Straight Connector 1011">
                <a:extLst>
                  <a:ext uri="{FF2B5EF4-FFF2-40B4-BE49-F238E27FC236}">
                    <a16:creationId xmlns:a16="http://schemas.microsoft.com/office/drawing/2014/main" id="{8EF28F66-7301-494B-A148-43C0DC92F9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69" name="Straight Connector 1012">
                <a:extLst>
                  <a:ext uri="{FF2B5EF4-FFF2-40B4-BE49-F238E27FC236}">
                    <a16:creationId xmlns:a16="http://schemas.microsoft.com/office/drawing/2014/main" id="{A7EA8E3F-7D20-A347-AC7C-78C01397F89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70" name="Straight Connector 1013">
                <a:extLst>
                  <a:ext uri="{FF2B5EF4-FFF2-40B4-BE49-F238E27FC236}">
                    <a16:creationId xmlns:a16="http://schemas.microsoft.com/office/drawing/2014/main" id="{BC83ED94-AA6B-FA4B-BE36-87E23B43A18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71" name="Straight Connector 1014">
                <a:extLst>
                  <a:ext uri="{FF2B5EF4-FFF2-40B4-BE49-F238E27FC236}">
                    <a16:creationId xmlns:a16="http://schemas.microsoft.com/office/drawing/2014/main" id="{88C9E745-9FE7-6F46-9F17-CF853CE864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72" name="Straight Connector 1015">
                <a:extLst>
                  <a:ext uri="{FF2B5EF4-FFF2-40B4-BE49-F238E27FC236}">
                    <a16:creationId xmlns:a16="http://schemas.microsoft.com/office/drawing/2014/main" id="{0A511194-D3E5-3646-BB02-C67D9113B82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73" name="TextBox 1016">
                <a:extLst>
                  <a:ext uri="{FF2B5EF4-FFF2-40B4-BE49-F238E27FC236}">
                    <a16:creationId xmlns:a16="http://schemas.microsoft.com/office/drawing/2014/main" id="{BE28BD04-DBAC-D647-B5C5-55B3D1BDB3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245" name="Group 955">
              <a:extLst>
                <a:ext uri="{FF2B5EF4-FFF2-40B4-BE49-F238E27FC236}">
                  <a16:creationId xmlns:a16="http://schemas.microsoft.com/office/drawing/2014/main" id="{279680F4-695B-6F4C-AA1F-A59B0CDB2E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066" y="2714625"/>
              <a:ext cx="826293" cy="276999"/>
              <a:chOff x="656433" y="1838325"/>
              <a:chExt cx="826293" cy="276999"/>
            </a:xfrm>
          </p:grpSpPr>
          <p:cxnSp>
            <p:nvCxnSpPr>
              <p:cNvPr id="127256" name="Straight Connector 999">
                <a:extLst>
                  <a:ext uri="{FF2B5EF4-FFF2-40B4-BE49-F238E27FC236}">
                    <a16:creationId xmlns:a16="http://schemas.microsoft.com/office/drawing/2014/main" id="{450E1A36-C66F-164E-8DC1-CC8E72E45E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57" name="Straight Connector 1000">
                <a:extLst>
                  <a:ext uri="{FF2B5EF4-FFF2-40B4-BE49-F238E27FC236}">
                    <a16:creationId xmlns:a16="http://schemas.microsoft.com/office/drawing/2014/main" id="{4C31ECB0-36B2-3046-B234-D05E968BA9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58" name="Straight Connector 1001">
                <a:extLst>
                  <a:ext uri="{FF2B5EF4-FFF2-40B4-BE49-F238E27FC236}">
                    <a16:creationId xmlns:a16="http://schemas.microsoft.com/office/drawing/2014/main" id="{51EC5FEA-2963-2441-AA24-DB4BD7F8468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59" name="Straight Connector 1002">
                <a:extLst>
                  <a:ext uri="{FF2B5EF4-FFF2-40B4-BE49-F238E27FC236}">
                    <a16:creationId xmlns:a16="http://schemas.microsoft.com/office/drawing/2014/main" id="{3B921336-CAE0-BA44-A9AE-BDADCEE435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60" name="Straight Connector 1003">
                <a:extLst>
                  <a:ext uri="{FF2B5EF4-FFF2-40B4-BE49-F238E27FC236}">
                    <a16:creationId xmlns:a16="http://schemas.microsoft.com/office/drawing/2014/main" id="{F7FC1439-2C64-A040-BCC8-015D3282FBE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61" name="Straight Connector 1004">
                <a:extLst>
                  <a:ext uri="{FF2B5EF4-FFF2-40B4-BE49-F238E27FC236}">
                    <a16:creationId xmlns:a16="http://schemas.microsoft.com/office/drawing/2014/main" id="{4C65DA63-B5A4-DA41-BBC9-5F3440B54D1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62" name="Straight Connector 1005">
                <a:extLst>
                  <a:ext uri="{FF2B5EF4-FFF2-40B4-BE49-F238E27FC236}">
                    <a16:creationId xmlns:a16="http://schemas.microsoft.com/office/drawing/2014/main" id="{CF34F665-E992-EF43-BFF0-8D599BB7DAE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63" name="Straight Connector 1006">
                <a:extLst>
                  <a:ext uri="{FF2B5EF4-FFF2-40B4-BE49-F238E27FC236}">
                    <a16:creationId xmlns:a16="http://schemas.microsoft.com/office/drawing/2014/main" id="{999149BD-6E56-AB46-9D2C-48E3574CB67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64" name="TextBox 1007">
                <a:extLst>
                  <a:ext uri="{FF2B5EF4-FFF2-40B4-BE49-F238E27FC236}">
                    <a16:creationId xmlns:a16="http://schemas.microsoft.com/office/drawing/2014/main" id="{7EF4DEC9-1791-D54D-BDDC-0E63B899EC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246" name="Group 965">
              <a:extLst>
                <a:ext uri="{FF2B5EF4-FFF2-40B4-BE49-F238E27FC236}">
                  <a16:creationId xmlns:a16="http://schemas.microsoft.com/office/drawing/2014/main" id="{701403FC-BACB-094A-90B3-033E57FEA2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433" y="2706158"/>
              <a:ext cx="826293" cy="276999"/>
              <a:chOff x="656433" y="1838325"/>
              <a:chExt cx="826293" cy="276999"/>
            </a:xfrm>
          </p:grpSpPr>
          <p:cxnSp>
            <p:nvCxnSpPr>
              <p:cNvPr id="127247" name="Straight Connector 990">
                <a:extLst>
                  <a:ext uri="{FF2B5EF4-FFF2-40B4-BE49-F238E27FC236}">
                    <a16:creationId xmlns:a16="http://schemas.microsoft.com/office/drawing/2014/main" id="{322A80B5-0821-F94D-A647-EE3B9715913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48" name="Straight Connector 991">
                <a:extLst>
                  <a:ext uri="{FF2B5EF4-FFF2-40B4-BE49-F238E27FC236}">
                    <a16:creationId xmlns:a16="http://schemas.microsoft.com/office/drawing/2014/main" id="{099D7503-560B-DC4D-9E45-56C9A8E608A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49" name="Straight Connector 992">
                <a:extLst>
                  <a:ext uri="{FF2B5EF4-FFF2-40B4-BE49-F238E27FC236}">
                    <a16:creationId xmlns:a16="http://schemas.microsoft.com/office/drawing/2014/main" id="{24B40DDB-0B09-094A-9551-76B5B4569A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50" name="Straight Connector 993">
                <a:extLst>
                  <a:ext uri="{FF2B5EF4-FFF2-40B4-BE49-F238E27FC236}">
                    <a16:creationId xmlns:a16="http://schemas.microsoft.com/office/drawing/2014/main" id="{408563F7-E3A3-5B4B-8FF2-65F9C298EEE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51" name="Straight Connector 994">
                <a:extLst>
                  <a:ext uri="{FF2B5EF4-FFF2-40B4-BE49-F238E27FC236}">
                    <a16:creationId xmlns:a16="http://schemas.microsoft.com/office/drawing/2014/main" id="{A1E6B93C-0B5E-DD4F-B09E-3F4FACD7918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52" name="Straight Connector 995">
                <a:extLst>
                  <a:ext uri="{FF2B5EF4-FFF2-40B4-BE49-F238E27FC236}">
                    <a16:creationId xmlns:a16="http://schemas.microsoft.com/office/drawing/2014/main" id="{6475F151-8895-634E-AAED-DC4B672E07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53" name="Straight Connector 996">
                <a:extLst>
                  <a:ext uri="{FF2B5EF4-FFF2-40B4-BE49-F238E27FC236}">
                    <a16:creationId xmlns:a16="http://schemas.microsoft.com/office/drawing/2014/main" id="{7C7D0436-255D-D44A-9C35-7E4C476B2C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54" name="Straight Connector 997">
                <a:extLst>
                  <a:ext uri="{FF2B5EF4-FFF2-40B4-BE49-F238E27FC236}">
                    <a16:creationId xmlns:a16="http://schemas.microsoft.com/office/drawing/2014/main" id="{6F6A187D-85DB-DB46-8A03-615ED272053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55" name="TextBox 998">
                <a:extLst>
                  <a:ext uri="{FF2B5EF4-FFF2-40B4-BE49-F238E27FC236}">
                    <a16:creationId xmlns:a16="http://schemas.microsoft.com/office/drawing/2014/main" id="{EE33592A-17C0-9147-9510-09E5A97A7D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127024" name="Group 1017">
            <a:extLst>
              <a:ext uri="{FF2B5EF4-FFF2-40B4-BE49-F238E27FC236}">
                <a16:creationId xmlns:a16="http://schemas.microsoft.com/office/drawing/2014/main" id="{D6C062F1-B7A9-824F-BF8E-B79174E342C7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4452938"/>
            <a:ext cx="3157538" cy="284162"/>
            <a:chOff x="656433" y="2706158"/>
            <a:chExt cx="3158860" cy="285466"/>
          </a:xfrm>
        </p:grpSpPr>
        <p:grpSp>
          <p:nvGrpSpPr>
            <p:cNvPr id="127214" name="Group 945">
              <a:extLst>
                <a:ext uri="{FF2B5EF4-FFF2-40B4-BE49-F238E27FC236}">
                  <a16:creationId xmlns:a16="http://schemas.microsoft.com/office/drawing/2014/main" id="{CCB54467-0946-4F4B-B35F-F34DD7C130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000" y="2714624"/>
              <a:ext cx="826293" cy="276999"/>
              <a:chOff x="656433" y="1838325"/>
              <a:chExt cx="826293" cy="276999"/>
            </a:xfrm>
          </p:grpSpPr>
          <p:cxnSp>
            <p:nvCxnSpPr>
              <p:cNvPr id="127235" name="Straight Connector 1039">
                <a:extLst>
                  <a:ext uri="{FF2B5EF4-FFF2-40B4-BE49-F238E27FC236}">
                    <a16:creationId xmlns:a16="http://schemas.microsoft.com/office/drawing/2014/main" id="{AA0DDE8B-731C-8543-984E-0238DCC2B6F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36" name="Straight Connector 1040">
                <a:extLst>
                  <a:ext uri="{FF2B5EF4-FFF2-40B4-BE49-F238E27FC236}">
                    <a16:creationId xmlns:a16="http://schemas.microsoft.com/office/drawing/2014/main" id="{182E076A-CE01-934B-8CA9-0BB26E0E5B5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37" name="Straight Connector 1041">
                <a:extLst>
                  <a:ext uri="{FF2B5EF4-FFF2-40B4-BE49-F238E27FC236}">
                    <a16:creationId xmlns:a16="http://schemas.microsoft.com/office/drawing/2014/main" id="{AA3EE890-0828-2443-97DC-009B35B5A16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38" name="Straight Connector 1042">
                <a:extLst>
                  <a:ext uri="{FF2B5EF4-FFF2-40B4-BE49-F238E27FC236}">
                    <a16:creationId xmlns:a16="http://schemas.microsoft.com/office/drawing/2014/main" id="{1845F200-98D2-F14E-AB07-815DA565508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39" name="Straight Connector 1043">
                <a:extLst>
                  <a:ext uri="{FF2B5EF4-FFF2-40B4-BE49-F238E27FC236}">
                    <a16:creationId xmlns:a16="http://schemas.microsoft.com/office/drawing/2014/main" id="{60C3E03C-0621-B74E-A6A1-3F21E21E348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40" name="Straight Connector 1044">
                <a:extLst>
                  <a:ext uri="{FF2B5EF4-FFF2-40B4-BE49-F238E27FC236}">
                    <a16:creationId xmlns:a16="http://schemas.microsoft.com/office/drawing/2014/main" id="{AC5BC777-9B2C-B84C-9FDD-2873EF9039E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41" name="Straight Connector 1045">
                <a:extLst>
                  <a:ext uri="{FF2B5EF4-FFF2-40B4-BE49-F238E27FC236}">
                    <a16:creationId xmlns:a16="http://schemas.microsoft.com/office/drawing/2014/main" id="{E223581E-C5B1-3845-BC22-CAF63881738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42" name="Straight Connector 1046">
                <a:extLst>
                  <a:ext uri="{FF2B5EF4-FFF2-40B4-BE49-F238E27FC236}">
                    <a16:creationId xmlns:a16="http://schemas.microsoft.com/office/drawing/2014/main" id="{5513415F-D97C-084E-A5C6-ED1D90EC5E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43" name="TextBox 1047">
                <a:extLst>
                  <a:ext uri="{FF2B5EF4-FFF2-40B4-BE49-F238E27FC236}">
                    <a16:creationId xmlns:a16="http://schemas.microsoft.com/office/drawing/2014/main" id="{741C2175-3E9C-6043-AA36-851CED267F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215" name="Group 955">
              <a:extLst>
                <a:ext uri="{FF2B5EF4-FFF2-40B4-BE49-F238E27FC236}">
                  <a16:creationId xmlns:a16="http://schemas.microsoft.com/office/drawing/2014/main" id="{FB8B5A75-91BA-0B42-AF6F-E9833F52CB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066" y="2714625"/>
              <a:ext cx="826293" cy="276999"/>
              <a:chOff x="656433" y="1838325"/>
              <a:chExt cx="826293" cy="276999"/>
            </a:xfrm>
          </p:grpSpPr>
          <p:cxnSp>
            <p:nvCxnSpPr>
              <p:cNvPr id="127226" name="Straight Connector 1030">
                <a:extLst>
                  <a:ext uri="{FF2B5EF4-FFF2-40B4-BE49-F238E27FC236}">
                    <a16:creationId xmlns:a16="http://schemas.microsoft.com/office/drawing/2014/main" id="{DB95B130-F153-0A40-B81C-98CB2AA9AA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27" name="Straight Connector 1031">
                <a:extLst>
                  <a:ext uri="{FF2B5EF4-FFF2-40B4-BE49-F238E27FC236}">
                    <a16:creationId xmlns:a16="http://schemas.microsoft.com/office/drawing/2014/main" id="{4B3C967B-2647-A34A-8B3E-C0890208891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28" name="Straight Connector 1032">
                <a:extLst>
                  <a:ext uri="{FF2B5EF4-FFF2-40B4-BE49-F238E27FC236}">
                    <a16:creationId xmlns:a16="http://schemas.microsoft.com/office/drawing/2014/main" id="{FD055827-7E87-E94F-B93F-E8CFB0DD958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29" name="Straight Connector 1033">
                <a:extLst>
                  <a:ext uri="{FF2B5EF4-FFF2-40B4-BE49-F238E27FC236}">
                    <a16:creationId xmlns:a16="http://schemas.microsoft.com/office/drawing/2014/main" id="{86934869-AB5C-A549-B7EA-6D6B48FCB6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30" name="Straight Connector 1034">
                <a:extLst>
                  <a:ext uri="{FF2B5EF4-FFF2-40B4-BE49-F238E27FC236}">
                    <a16:creationId xmlns:a16="http://schemas.microsoft.com/office/drawing/2014/main" id="{3ABA1150-8C8B-1D40-A9AE-63173EFEDA1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31" name="Straight Connector 1035">
                <a:extLst>
                  <a:ext uri="{FF2B5EF4-FFF2-40B4-BE49-F238E27FC236}">
                    <a16:creationId xmlns:a16="http://schemas.microsoft.com/office/drawing/2014/main" id="{A8B1802B-88D5-934E-AD8E-BF6448A10DA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32" name="Straight Connector 1036">
                <a:extLst>
                  <a:ext uri="{FF2B5EF4-FFF2-40B4-BE49-F238E27FC236}">
                    <a16:creationId xmlns:a16="http://schemas.microsoft.com/office/drawing/2014/main" id="{344F5BE2-0AC0-704F-AF70-9962650C13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33" name="Straight Connector 1037">
                <a:extLst>
                  <a:ext uri="{FF2B5EF4-FFF2-40B4-BE49-F238E27FC236}">
                    <a16:creationId xmlns:a16="http://schemas.microsoft.com/office/drawing/2014/main" id="{0F1FACF4-F19F-2B42-9044-21A6CE7090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34" name="TextBox 1038">
                <a:extLst>
                  <a:ext uri="{FF2B5EF4-FFF2-40B4-BE49-F238E27FC236}">
                    <a16:creationId xmlns:a16="http://schemas.microsoft.com/office/drawing/2014/main" id="{3D8250F2-ADE7-A642-A513-C7A764FE9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216" name="Group 965">
              <a:extLst>
                <a:ext uri="{FF2B5EF4-FFF2-40B4-BE49-F238E27FC236}">
                  <a16:creationId xmlns:a16="http://schemas.microsoft.com/office/drawing/2014/main" id="{658173FF-970C-D64B-A535-65747D87A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433" y="2706158"/>
              <a:ext cx="826293" cy="276999"/>
              <a:chOff x="656433" y="1838325"/>
              <a:chExt cx="826293" cy="276999"/>
            </a:xfrm>
          </p:grpSpPr>
          <p:cxnSp>
            <p:nvCxnSpPr>
              <p:cNvPr id="127217" name="Straight Connector 1021">
                <a:extLst>
                  <a:ext uri="{FF2B5EF4-FFF2-40B4-BE49-F238E27FC236}">
                    <a16:creationId xmlns:a16="http://schemas.microsoft.com/office/drawing/2014/main" id="{E3BCFDC4-CA30-6441-9E4D-639A82E30F0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18" name="Straight Connector 1022">
                <a:extLst>
                  <a:ext uri="{FF2B5EF4-FFF2-40B4-BE49-F238E27FC236}">
                    <a16:creationId xmlns:a16="http://schemas.microsoft.com/office/drawing/2014/main" id="{03BF4BE0-B840-0840-A576-510BADDE6B5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19" name="Straight Connector 1023">
                <a:extLst>
                  <a:ext uri="{FF2B5EF4-FFF2-40B4-BE49-F238E27FC236}">
                    <a16:creationId xmlns:a16="http://schemas.microsoft.com/office/drawing/2014/main" id="{2B67F30C-FCA3-C049-9702-4A83023A4A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20" name="Straight Connector 1024">
                <a:extLst>
                  <a:ext uri="{FF2B5EF4-FFF2-40B4-BE49-F238E27FC236}">
                    <a16:creationId xmlns:a16="http://schemas.microsoft.com/office/drawing/2014/main" id="{3FB4BC4C-9C7C-3948-92D8-A10813F28D4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21" name="Straight Connector 1025">
                <a:extLst>
                  <a:ext uri="{FF2B5EF4-FFF2-40B4-BE49-F238E27FC236}">
                    <a16:creationId xmlns:a16="http://schemas.microsoft.com/office/drawing/2014/main" id="{B64FC1F5-99D6-E64C-858E-EC341052592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22" name="Straight Connector 1026">
                <a:extLst>
                  <a:ext uri="{FF2B5EF4-FFF2-40B4-BE49-F238E27FC236}">
                    <a16:creationId xmlns:a16="http://schemas.microsoft.com/office/drawing/2014/main" id="{49220499-9EAA-CC4A-9DAD-5EAF4D4819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23" name="Straight Connector 1027">
                <a:extLst>
                  <a:ext uri="{FF2B5EF4-FFF2-40B4-BE49-F238E27FC236}">
                    <a16:creationId xmlns:a16="http://schemas.microsoft.com/office/drawing/2014/main" id="{672B9303-B7A7-D745-A045-EADDB58B2DA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24" name="Straight Connector 1028">
                <a:extLst>
                  <a:ext uri="{FF2B5EF4-FFF2-40B4-BE49-F238E27FC236}">
                    <a16:creationId xmlns:a16="http://schemas.microsoft.com/office/drawing/2014/main" id="{726CB0AC-36AD-EA41-AB23-05F9B38B7B2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25" name="TextBox 1029">
                <a:extLst>
                  <a:ext uri="{FF2B5EF4-FFF2-40B4-BE49-F238E27FC236}">
                    <a16:creationId xmlns:a16="http://schemas.microsoft.com/office/drawing/2014/main" id="{58CA5E37-D404-4240-86E5-52D243B342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127025" name="Group 1048">
            <a:extLst>
              <a:ext uri="{FF2B5EF4-FFF2-40B4-BE49-F238E27FC236}">
                <a16:creationId xmlns:a16="http://schemas.microsoft.com/office/drawing/2014/main" id="{EE486295-5646-6640-9821-03B517B8A66E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5322888"/>
            <a:ext cx="3157538" cy="284162"/>
            <a:chOff x="656433" y="2706158"/>
            <a:chExt cx="3158860" cy="285466"/>
          </a:xfrm>
        </p:grpSpPr>
        <p:grpSp>
          <p:nvGrpSpPr>
            <p:cNvPr id="127184" name="Group 945">
              <a:extLst>
                <a:ext uri="{FF2B5EF4-FFF2-40B4-BE49-F238E27FC236}">
                  <a16:creationId xmlns:a16="http://schemas.microsoft.com/office/drawing/2014/main" id="{6D01C3F5-F47E-B842-9629-2ECD021921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000" y="2714624"/>
              <a:ext cx="826293" cy="276999"/>
              <a:chOff x="656433" y="1838325"/>
              <a:chExt cx="826293" cy="276999"/>
            </a:xfrm>
          </p:grpSpPr>
          <p:cxnSp>
            <p:nvCxnSpPr>
              <p:cNvPr id="127205" name="Straight Connector 1070">
                <a:extLst>
                  <a:ext uri="{FF2B5EF4-FFF2-40B4-BE49-F238E27FC236}">
                    <a16:creationId xmlns:a16="http://schemas.microsoft.com/office/drawing/2014/main" id="{727548B8-75C2-A748-B1BD-3346038B4F5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06" name="Straight Connector 1071">
                <a:extLst>
                  <a:ext uri="{FF2B5EF4-FFF2-40B4-BE49-F238E27FC236}">
                    <a16:creationId xmlns:a16="http://schemas.microsoft.com/office/drawing/2014/main" id="{34F33032-A38C-4B44-9B34-28C8E05934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07" name="Straight Connector 1072">
                <a:extLst>
                  <a:ext uri="{FF2B5EF4-FFF2-40B4-BE49-F238E27FC236}">
                    <a16:creationId xmlns:a16="http://schemas.microsoft.com/office/drawing/2014/main" id="{56DC1EE7-F068-DF41-A0E7-F345F1871A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08" name="Straight Connector 1073">
                <a:extLst>
                  <a:ext uri="{FF2B5EF4-FFF2-40B4-BE49-F238E27FC236}">
                    <a16:creationId xmlns:a16="http://schemas.microsoft.com/office/drawing/2014/main" id="{CF572FF2-03E6-A043-9303-0D668C08862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09" name="Straight Connector 1074">
                <a:extLst>
                  <a:ext uri="{FF2B5EF4-FFF2-40B4-BE49-F238E27FC236}">
                    <a16:creationId xmlns:a16="http://schemas.microsoft.com/office/drawing/2014/main" id="{7FA68812-2531-FA47-9160-DA0AAD33E77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10" name="Straight Connector 1075">
                <a:extLst>
                  <a:ext uri="{FF2B5EF4-FFF2-40B4-BE49-F238E27FC236}">
                    <a16:creationId xmlns:a16="http://schemas.microsoft.com/office/drawing/2014/main" id="{D4AF058D-42AE-4C4E-8BD0-6BEF4421127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11" name="Straight Connector 1076">
                <a:extLst>
                  <a:ext uri="{FF2B5EF4-FFF2-40B4-BE49-F238E27FC236}">
                    <a16:creationId xmlns:a16="http://schemas.microsoft.com/office/drawing/2014/main" id="{13D860AA-EC1B-1C4B-ABDE-425AA33DCD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12" name="Straight Connector 1077">
                <a:extLst>
                  <a:ext uri="{FF2B5EF4-FFF2-40B4-BE49-F238E27FC236}">
                    <a16:creationId xmlns:a16="http://schemas.microsoft.com/office/drawing/2014/main" id="{9BAF5C66-5C55-0644-8A94-53B31B4F4D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13" name="TextBox 1078">
                <a:extLst>
                  <a:ext uri="{FF2B5EF4-FFF2-40B4-BE49-F238E27FC236}">
                    <a16:creationId xmlns:a16="http://schemas.microsoft.com/office/drawing/2014/main" id="{5DC31464-961A-8A4B-A923-8DE497DFBD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185" name="Group 955">
              <a:extLst>
                <a:ext uri="{FF2B5EF4-FFF2-40B4-BE49-F238E27FC236}">
                  <a16:creationId xmlns:a16="http://schemas.microsoft.com/office/drawing/2014/main" id="{E2613105-EEB4-A346-B516-B81D692950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066" y="2714625"/>
              <a:ext cx="826293" cy="276999"/>
              <a:chOff x="656433" y="1838325"/>
              <a:chExt cx="826293" cy="276999"/>
            </a:xfrm>
          </p:grpSpPr>
          <p:cxnSp>
            <p:nvCxnSpPr>
              <p:cNvPr id="127196" name="Straight Connector 1061">
                <a:extLst>
                  <a:ext uri="{FF2B5EF4-FFF2-40B4-BE49-F238E27FC236}">
                    <a16:creationId xmlns:a16="http://schemas.microsoft.com/office/drawing/2014/main" id="{499B1271-75B4-5146-AB1F-0940D116014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97" name="Straight Connector 1062">
                <a:extLst>
                  <a:ext uri="{FF2B5EF4-FFF2-40B4-BE49-F238E27FC236}">
                    <a16:creationId xmlns:a16="http://schemas.microsoft.com/office/drawing/2014/main" id="{8A5AE72C-8435-AB4B-BE39-BD0745B849C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98" name="Straight Connector 1063">
                <a:extLst>
                  <a:ext uri="{FF2B5EF4-FFF2-40B4-BE49-F238E27FC236}">
                    <a16:creationId xmlns:a16="http://schemas.microsoft.com/office/drawing/2014/main" id="{9F49D91F-5116-A14A-A479-B598D7EB73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99" name="Straight Connector 1064">
                <a:extLst>
                  <a:ext uri="{FF2B5EF4-FFF2-40B4-BE49-F238E27FC236}">
                    <a16:creationId xmlns:a16="http://schemas.microsoft.com/office/drawing/2014/main" id="{7F2E21C7-88CC-AF47-B441-E9DCADE8387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00" name="Straight Connector 1065">
                <a:extLst>
                  <a:ext uri="{FF2B5EF4-FFF2-40B4-BE49-F238E27FC236}">
                    <a16:creationId xmlns:a16="http://schemas.microsoft.com/office/drawing/2014/main" id="{663A4978-A61E-0847-A9C8-1E6C965DF4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01" name="Straight Connector 1066">
                <a:extLst>
                  <a:ext uri="{FF2B5EF4-FFF2-40B4-BE49-F238E27FC236}">
                    <a16:creationId xmlns:a16="http://schemas.microsoft.com/office/drawing/2014/main" id="{2F13195F-18DC-3644-833A-2C778BC618C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02" name="Straight Connector 1067">
                <a:extLst>
                  <a:ext uri="{FF2B5EF4-FFF2-40B4-BE49-F238E27FC236}">
                    <a16:creationId xmlns:a16="http://schemas.microsoft.com/office/drawing/2014/main" id="{38BF5288-957F-114E-8FAF-B9BDE345BC9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03" name="Straight Connector 1068">
                <a:extLst>
                  <a:ext uri="{FF2B5EF4-FFF2-40B4-BE49-F238E27FC236}">
                    <a16:creationId xmlns:a16="http://schemas.microsoft.com/office/drawing/2014/main" id="{31C38493-3D6D-E14F-86AD-BAEB9F6C143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204" name="TextBox 1069">
                <a:extLst>
                  <a:ext uri="{FF2B5EF4-FFF2-40B4-BE49-F238E27FC236}">
                    <a16:creationId xmlns:a16="http://schemas.microsoft.com/office/drawing/2014/main" id="{86C7F4FC-88CD-074C-9D41-C27A9DA6AA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186" name="Group 965">
              <a:extLst>
                <a:ext uri="{FF2B5EF4-FFF2-40B4-BE49-F238E27FC236}">
                  <a16:creationId xmlns:a16="http://schemas.microsoft.com/office/drawing/2014/main" id="{B1CE9D48-D31F-5443-A7E7-7F60F885C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433" y="2706158"/>
              <a:ext cx="826293" cy="276999"/>
              <a:chOff x="656433" y="1838325"/>
              <a:chExt cx="826293" cy="276999"/>
            </a:xfrm>
          </p:grpSpPr>
          <p:cxnSp>
            <p:nvCxnSpPr>
              <p:cNvPr id="127187" name="Straight Connector 1052">
                <a:extLst>
                  <a:ext uri="{FF2B5EF4-FFF2-40B4-BE49-F238E27FC236}">
                    <a16:creationId xmlns:a16="http://schemas.microsoft.com/office/drawing/2014/main" id="{A930C769-B075-E24F-9A89-152F63BF759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88" name="Straight Connector 1053">
                <a:extLst>
                  <a:ext uri="{FF2B5EF4-FFF2-40B4-BE49-F238E27FC236}">
                    <a16:creationId xmlns:a16="http://schemas.microsoft.com/office/drawing/2014/main" id="{11A514D3-FCBB-674E-9098-A43BDA4414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89" name="Straight Connector 1054">
                <a:extLst>
                  <a:ext uri="{FF2B5EF4-FFF2-40B4-BE49-F238E27FC236}">
                    <a16:creationId xmlns:a16="http://schemas.microsoft.com/office/drawing/2014/main" id="{2A240664-5CEB-034C-AE65-752EC17D1E1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90" name="Straight Connector 1055">
                <a:extLst>
                  <a:ext uri="{FF2B5EF4-FFF2-40B4-BE49-F238E27FC236}">
                    <a16:creationId xmlns:a16="http://schemas.microsoft.com/office/drawing/2014/main" id="{9F4D3DB6-CF2E-A345-A241-B2918E85DE8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91" name="Straight Connector 1056">
                <a:extLst>
                  <a:ext uri="{FF2B5EF4-FFF2-40B4-BE49-F238E27FC236}">
                    <a16:creationId xmlns:a16="http://schemas.microsoft.com/office/drawing/2014/main" id="{1F01D04E-2EC4-B94A-85B2-F17BE1BB83D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92" name="Straight Connector 1057">
                <a:extLst>
                  <a:ext uri="{FF2B5EF4-FFF2-40B4-BE49-F238E27FC236}">
                    <a16:creationId xmlns:a16="http://schemas.microsoft.com/office/drawing/2014/main" id="{25556825-634E-BE48-9E67-186C30D5DC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93" name="Straight Connector 1058">
                <a:extLst>
                  <a:ext uri="{FF2B5EF4-FFF2-40B4-BE49-F238E27FC236}">
                    <a16:creationId xmlns:a16="http://schemas.microsoft.com/office/drawing/2014/main" id="{E086D7F3-B4CE-EB40-82C8-5BD45A984E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94" name="Straight Connector 1059">
                <a:extLst>
                  <a:ext uri="{FF2B5EF4-FFF2-40B4-BE49-F238E27FC236}">
                    <a16:creationId xmlns:a16="http://schemas.microsoft.com/office/drawing/2014/main" id="{C4839C1E-DD69-7C4C-82B5-29F154A34AA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95" name="TextBox 1060">
                <a:extLst>
                  <a:ext uri="{FF2B5EF4-FFF2-40B4-BE49-F238E27FC236}">
                    <a16:creationId xmlns:a16="http://schemas.microsoft.com/office/drawing/2014/main" id="{FFBF2A44-65D0-B444-B4AD-05C0E044E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127026" name="Group 1079">
            <a:extLst>
              <a:ext uri="{FF2B5EF4-FFF2-40B4-BE49-F238E27FC236}">
                <a16:creationId xmlns:a16="http://schemas.microsoft.com/office/drawing/2014/main" id="{FD637780-A1D4-D340-832E-DE47408BEA31}"/>
              </a:ext>
            </a:extLst>
          </p:cNvPr>
          <p:cNvGrpSpPr>
            <a:grpSpLocks/>
          </p:cNvGrpSpPr>
          <p:nvPr/>
        </p:nvGrpSpPr>
        <p:grpSpPr bwMode="auto">
          <a:xfrm>
            <a:off x="5330825" y="1836738"/>
            <a:ext cx="3157538" cy="284162"/>
            <a:chOff x="656433" y="2706158"/>
            <a:chExt cx="3158860" cy="285466"/>
          </a:xfrm>
        </p:grpSpPr>
        <p:grpSp>
          <p:nvGrpSpPr>
            <p:cNvPr id="127154" name="Group 945">
              <a:extLst>
                <a:ext uri="{FF2B5EF4-FFF2-40B4-BE49-F238E27FC236}">
                  <a16:creationId xmlns:a16="http://schemas.microsoft.com/office/drawing/2014/main" id="{5D1CA993-D04B-EF4F-AA99-F3644DEF49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000" y="2714624"/>
              <a:ext cx="826293" cy="276999"/>
              <a:chOff x="656433" y="1838325"/>
              <a:chExt cx="826293" cy="276999"/>
            </a:xfrm>
          </p:grpSpPr>
          <p:cxnSp>
            <p:nvCxnSpPr>
              <p:cNvPr id="127175" name="Straight Connector 1101">
                <a:extLst>
                  <a:ext uri="{FF2B5EF4-FFF2-40B4-BE49-F238E27FC236}">
                    <a16:creationId xmlns:a16="http://schemas.microsoft.com/office/drawing/2014/main" id="{DF46503F-18C8-4B48-A1CF-34E129A2145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76" name="Straight Connector 1102">
                <a:extLst>
                  <a:ext uri="{FF2B5EF4-FFF2-40B4-BE49-F238E27FC236}">
                    <a16:creationId xmlns:a16="http://schemas.microsoft.com/office/drawing/2014/main" id="{BC358C47-A106-5B4D-A165-04866D763D6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77" name="Straight Connector 1103">
                <a:extLst>
                  <a:ext uri="{FF2B5EF4-FFF2-40B4-BE49-F238E27FC236}">
                    <a16:creationId xmlns:a16="http://schemas.microsoft.com/office/drawing/2014/main" id="{5F729DF2-E10C-B948-9AAC-3EF1570832C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78" name="Straight Connector 1104">
                <a:extLst>
                  <a:ext uri="{FF2B5EF4-FFF2-40B4-BE49-F238E27FC236}">
                    <a16:creationId xmlns:a16="http://schemas.microsoft.com/office/drawing/2014/main" id="{1FAF55CF-1B53-D441-85BC-70E4CA3F26E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79" name="Straight Connector 1105">
                <a:extLst>
                  <a:ext uri="{FF2B5EF4-FFF2-40B4-BE49-F238E27FC236}">
                    <a16:creationId xmlns:a16="http://schemas.microsoft.com/office/drawing/2014/main" id="{46BF65BB-0597-5344-9DEA-FADD6673E0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80" name="Straight Connector 1106">
                <a:extLst>
                  <a:ext uri="{FF2B5EF4-FFF2-40B4-BE49-F238E27FC236}">
                    <a16:creationId xmlns:a16="http://schemas.microsoft.com/office/drawing/2014/main" id="{36711E41-380A-7845-AF3C-ADCDF639164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81" name="Straight Connector 1107">
                <a:extLst>
                  <a:ext uri="{FF2B5EF4-FFF2-40B4-BE49-F238E27FC236}">
                    <a16:creationId xmlns:a16="http://schemas.microsoft.com/office/drawing/2014/main" id="{76AA242D-8510-D449-9C1B-9D2917CEE87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82" name="Straight Connector 1108">
                <a:extLst>
                  <a:ext uri="{FF2B5EF4-FFF2-40B4-BE49-F238E27FC236}">
                    <a16:creationId xmlns:a16="http://schemas.microsoft.com/office/drawing/2014/main" id="{FEEA2239-5D77-3B40-B34B-46678F3D84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83" name="TextBox 1109">
                <a:extLst>
                  <a:ext uri="{FF2B5EF4-FFF2-40B4-BE49-F238E27FC236}">
                    <a16:creationId xmlns:a16="http://schemas.microsoft.com/office/drawing/2014/main" id="{0FED7043-8E53-6340-98B2-D2CFFFE29F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155" name="Group 955">
              <a:extLst>
                <a:ext uri="{FF2B5EF4-FFF2-40B4-BE49-F238E27FC236}">
                  <a16:creationId xmlns:a16="http://schemas.microsoft.com/office/drawing/2014/main" id="{BCA08873-98C4-0342-B03F-73BEDA66F0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066" y="2714625"/>
              <a:ext cx="826293" cy="276999"/>
              <a:chOff x="656433" y="1838325"/>
              <a:chExt cx="826293" cy="276999"/>
            </a:xfrm>
          </p:grpSpPr>
          <p:cxnSp>
            <p:nvCxnSpPr>
              <p:cNvPr id="127166" name="Straight Connector 1092">
                <a:extLst>
                  <a:ext uri="{FF2B5EF4-FFF2-40B4-BE49-F238E27FC236}">
                    <a16:creationId xmlns:a16="http://schemas.microsoft.com/office/drawing/2014/main" id="{6DAC24A3-3B8C-D440-A72F-E0EFC39598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67" name="Straight Connector 1093">
                <a:extLst>
                  <a:ext uri="{FF2B5EF4-FFF2-40B4-BE49-F238E27FC236}">
                    <a16:creationId xmlns:a16="http://schemas.microsoft.com/office/drawing/2014/main" id="{4B9434B3-6AEB-AD47-A071-FBFBEB3843F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68" name="Straight Connector 1094">
                <a:extLst>
                  <a:ext uri="{FF2B5EF4-FFF2-40B4-BE49-F238E27FC236}">
                    <a16:creationId xmlns:a16="http://schemas.microsoft.com/office/drawing/2014/main" id="{A1B6EE12-C949-A044-B499-9C29DCDD3C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69" name="Straight Connector 1095">
                <a:extLst>
                  <a:ext uri="{FF2B5EF4-FFF2-40B4-BE49-F238E27FC236}">
                    <a16:creationId xmlns:a16="http://schemas.microsoft.com/office/drawing/2014/main" id="{38532E18-94B8-BA44-BA33-22B211515C0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70" name="Straight Connector 1096">
                <a:extLst>
                  <a:ext uri="{FF2B5EF4-FFF2-40B4-BE49-F238E27FC236}">
                    <a16:creationId xmlns:a16="http://schemas.microsoft.com/office/drawing/2014/main" id="{D83C14E7-FEF4-D248-A6C8-287B182C18A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71" name="Straight Connector 1097">
                <a:extLst>
                  <a:ext uri="{FF2B5EF4-FFF2-40B4-BE49-F238E27FC236}">
                    <a16:creationId xmlns:a16="http://schemas.microsoft.com/office/drawing/2014/main" id="{4498E5E5-FEDC-9646-9F13-623D231CAF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72" name="Straight Connector 1098">
                <a:extLst>
                  <a:ext uri="{FF2B5EF4-FFF2-40B4-BE49-F238E27FC236}">
                    <a16:creationId xmlns:a16="http://schemas.microsoft.com/office/drawing/2014/main" id="{2E0A0CC5-D135-8D4A-948B-ADCB2E3289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73" name="Straight Connector 1099">
                <a:extLst>
                  <a:ext uri="{FF2B5EF4-FFF2-40B4-BE49-F238E27FC236}">
                    <a16:creationId xmlns:a16="http://schemas.microsoft.com/office/drawing/2014/main" id="{5606B8C4-762B-1A4D-95AA-67E6BBBDB57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74" name="TextBox 1100">
                <a:extLst>
                  <a:ext uri="{FF2B5EF4-FFF2-40B4-BE49-F238E27FC236}">
                    <a16:creationId xmlns:a16="http://schemas.microsoft.com/office/drawing/2014/main" id="{4E679AE7-0FBC-B245-8FBA-FFF8C2FB11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156" name="Group 965">
              <a:extLst>
                <a:ext uri="{FF2B5EF4-FFF2-40B4-BE49-F238E27FC236}">
                  <a16:creationId xmlns:a16="http://schemas.microsoft.com/office/drawing/2014/main" id="{8CB6F4B3-1BA9-244F-92B6-3468E70B5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433" y="2706158"/>
              <a:ext cx="826293" cy="276999"/>
              <a:chOff x="656433" y="1838325"/>
              <a:chExt cx="826293" cy="276999"/>
            </a:xfrm>
          </p:grpSpPr>
          <p:cxnSp>
            <p:nvCxnSpPr>
              <p:cNvPr id="127157" name="Straight Connector 1083">
                <a:extLst>
                  <a:ext uri="{FF2B5EF4-FFF2-40B4-BE49-F238E27FC236}">
                    <a16:creationId xmlns:a16="http://schemas.microsoft.com/office/drawing/2014/main" id="{7D9F4C34-9D96-8F42-9B1D-0E0D421A6B3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58" name="Straight Connector 1084">
                <a:extLst>
                  <a:ext uri="{FF2B5EF4-FFF2-40B4-BE49-F238E27FC236}">
                    <a16:creationId xmlns:a16="http://schemas.microsoft.com/office/drawing/2014/main" id="{8E922B03-EDD6-7D47-88B9-82521D3A03F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59" name="Straight Connector 1085">
                <a:extLst>
                  <a:ext uri="{FF2B5EF4-FFF2-40B4-BE49-F238E27FC236}">
                    <a16:creationId xmlns:a16="http://schemas.microsoft.com/office/drawing/2014/main" id="{14BFA5D1-8F64-0445-9D2A-3D324E4B411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60" name="Straight Connector 1086">
                <a:extLst>
                  <a:ext uri="{FF2B5EF4-FFF2-40B4-BE49-F238E27FC236}">
                    <a16:creationId xmlns:a16="http://schemas.microsoft.com/office/drawing/2014/main" id="{1FF207F2-A851-0D48-93B4-994C1BD6BF0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61" name="Straight Connector 1087">
                <a:extLst>
                  <a:ext uri="{FF2B5EF4-FFF2-40B4-BE49-F238E27FC236}">
                    <a16:creationId xmlns:a16="http://schemas.microsoft.com/office/drawing/2014/main" id="{72F2E2F6-A94F-8F46-AEE3-C4F730CB107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62" name="Straight Connector 1088">
                <a:extLst>
                  <a:ext uri="{FF2B5EF4-FFF2-40B4-BE49-F238E27FC236}">
                    <a16:creationId xmlns:a16="http://schemas.microsoft.com/office/drawing/2014/main" id="{B4359F33-94F1-424C-BF73-6DE732BA991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63" name="Straight Connector 1089">
                <a:extLst>
                  <a:ext uri="{FF2B5EF4-FFF2-40B4-BE49-F238E27FC236}">
                    <a16:creationId xmlns:a16="http://schemas.microsoft.com/office/drawing/2014/main" id="{BD38ED3F-B302-8B42-8398-71B1C342F0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64" name="Straight Connector 1090">
                <a:extLst>
                  <a:ext uri="{FF2B5EF4-FFF2-40B4-BE49-F238E27FC236}">
                    <a16:creationId xmlns:a16="http://schemas.microsoft.com/office/drawing/2014/main" id="{87FC2435-1D7A-A743-B5F9-EA6257B86C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65" name="TextBox 1091">
                <a:extLst>
                  <a:ext uri="{FF2B5EF4-FFF2-40B4-BE49-F238E27FC236}">
                    <a16:creationId xmlns:a16="http://schemas.microsoft.com/office/drawing/2014/main" id="{63943129-B0F2-E248-AE7A-599B41BC27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127027" name="Group 1110">
            <a:extLst>
              <a:ext uri="{FF2B5EF4-FFF2-40B4-BE49-F238E27FC236}">
                <a16:creationId xmlns:a16="http://schemas.microsoft.com/office/drawing/2014/main" id="{B453EF4C-404F-3140-9C7A-5AC0E6FC9532}"/>
              </a:ext>
            </a:extLst>
          </p:cNvPr>
          <p:cNvGrpSpPr>
            <a:grpSpLocks/>
          </p:cNvGrpSpPr>
          <p:nvPr/>
        </p:nvGrpSpPr>
        <p:grpSpPr bwMode="auto">
          <a:xfrm>
            <a:off x="5330825" y="2719388"/>
            <a:ext cx="3157538" cy="284162"/>
            <a:chOff x="656433" y="2706158"/>
            <a:chExt cx="3158860" cy="285466"/>
          </a:xfrm>
        </p:grpSpPr>
        <p:grpSp>
          <p:nvGrpSpPr>
            <p:cNvPr id="127124" name="Group 945">
              <a:extLst>
                <a:ext uri="{FF2B5EF4-FFF2-40B4-BE49-F238E27FC236}">
                  <a16:creationId xmlns:a16="http://schemas.microsoft.com/office/drawing/2014/main" id="{33F39E0C-61D3-554F-B6E5-88E165EF9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000" y="2714624"/>
              <a:ext cx="826293" cy="276999"/>
              <a:chOff x="656433" y="1838325"/>
              <a:chExt cx="826293" cy="276999"/>
            </a:xfrm>
          </p:grpSpPr>
          <p:cxnSp>
            <p:nvCxnSpPr>
              <p:cNvPr id="127145" name="Straight Connector 1132">
                <a:extLst>
                  <a:ext uri="{FF2B5EF4-FFF2-40B4-BE49-F238E27FC236}">
                    <a16:creationId xmlns:a16="http://schemas.microsoft.com/office/drawing/2014/main" id="{9396621A-C7F8-F74F-AF91-FB635D1447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46" name="Straight Connector 1133">
                <a:extLst>
                  <a:ext uri="{FF2B5EF4-FFF2-40B4-BE49-F238E27FC236}">
                    <a16:creationId xmlns:a16="http://schemas.microsoft.com/office/drawing/2014/main" id="{A79172A8-3A7A-ED46-B845-09A6B6E21E8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47" name="Straight Connector 1134">
                <a:extLst>
                  <a:ext uri="{FF2B5EF4-FFF2-40B4-BE49-F238E27FC236}">
                    <a16:creationId xmlns:a16="http://schemas.microsoft.com/office/drawing/2014/main" id="{A2371372-A237-C148-96CA-FCAF19297D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48" name="Straight Connector 1135">
                <a:extLst>
                  <a:ext uri="{FF2B5EF4-FFF2-40B4-BE49-F238E27FC236}">
                    <a16:creationId xmlns:a16="http://schemas.microsoft.com/office/drawing/2014/main" id="{CCC97AE5-A163-1744-A0EF-12CFA3ECE4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49" name="Straight Connector 1136">
                <a:extLst>
                  <a:ext uri="{FF2B5EF4-FFF2-40B4-BE49-F238E27FC236}">
                    <a16:creationId xmlns:a16="http://schemas.microsoft.com/office/drawing/2014/main" id="{AA44743A-2BFB-6240-BD72-C8C2D6BEB32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50" name="Straight Connector 1137">
                <a:extLst>
                  <a:ext uri="{FF2B5EF4-FFF2-40B4-BE49-F238E27FC236}">
                    <a16:creationId xmlns:a16="http://schemas.microsoft.com/office/drawing/2014/main" id="{2C5EE1CB-384B-3441-BD15-7F1E760B67A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51" name="Straight Connector 1138">
                <a:extLst>
                  <a:ext uri="{FF2B5EF4-FFF2-40B4-BE49-F238E27FC236}">
                    <a16:creationId xmlns:a16="http://schemas.microsoft.com/office/drawing/2014/main" id="{D020E758-0C98-3846-BFB9-2C7EDD808C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52" name="Straight Connector 1139">
                <a:extLst>
                  <a:ext uri="{FF2B5EF4-FFF2-40B4-BE49-F238E27FC236}">
                    <a16:creationId xmlns:a16="http://schemas.microsoft.com/office/drawing/2014/main" id="{742B1170-6067-6848-ADAF-123DAB200E4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53" name="TextBox 1140">
                <a:extLst>
                  <a:ext uri="{FF2B5EF4-FFF2-40B4-BE49-F238E27FC236}">
                    <a16:creationId xmlns:a16="http://schemas.microsoft.com/office/drawing/2014/main" id="{F497C5BC-1D57-D740-9594-9949747EB6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125" name="Group 955">
              <a:extLst>
                <a:ext uri="{FF2B5EF4-FFF2-40B4-BE49-F238E27FC236}">
                  <a16:creationId xmlns:a16="http://schemas.microsoft.com/office/drawing/2014/main" id="{29BD2322-1C41-B54B-9C8C-30ED9401F4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066" y="2714625"/>
              <a:ext cx="826293" cy="276999"/>
              <a:chOff x="656433" y="1838325"/>
              <a:chExt cx="826293" cy="276999"/>
            </a:xfrm>
          </p:grpSpPr>
          <p:cxnSp>
            <p:nvCxnSpPr>
              <p:cNvPr id="127136" name="Straight Connector 1123">
                <a:extLst>
                  <a:ext uri="{FF2B5EF4-FFF2-40B4-BE49-F238E27FC236}">
                    <a16:creationId xmlns:a16="http://schemas.microsoft.com/office/drawing/2014/main" id="{0097B434-C723-324B-8D5B-BFE775606A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37" name="Straight Connector 1124">
                <a:extLst>
                  <a:ext uri="{FF2B5EF4-FFF2-40B4-BE49-F238E27FC236}">
                    <a16:creationId xmlns:a16="http://schemas.microsoft.com/office/drawing/2014/main" id="{F6212219-4451-164F-AB51-727E8C86A7D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38" name="Straight Connector 1125">
                <a:extLst>
                  <a:ext uri="{FF2B5EF4-FFF2-40B4-BE49-F238E27FC236}">
                    <a16:creationId xmlns:a16="http://schemas.microsoft.com/office/drawing/2014/main" id="{90706E8C-F084-5343-AE75-22A156AC7F9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39" name="Straight Connector 1126">
                <a:extLst>
                  <a:ext uri="{FF2B5EF4-FFF2-40B4-BE49-F238E27FC236}">
                    <a16:creationId xmlns:a16="http://schemas.microsoft.com/office/drawing/2014/main" id="{619C88C8-B302-4341-9CDF-B3D40EA9790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40" name="Straight Connector 1127">
                <a:extLst>
                  <a:ext uri="{FF2B5EF4-FFF2-40B4-BE49-F238E27FC236}">
                    <a16:creationId xmlns:a16="http://schemas.microsoft.com/office/drawing/2014/main" id="{DAE78A30-968A-6D4C-BDCB-50421199A22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41" name="Straight Connector 1128">
                <a:extLst>
                  <a:ext uri="{FF2B5EF4-FFF2-40B4-BE49-F238E27FC236}">
                    <a16:creationId xmlns:a16="http://schemas.microsoft.com/office/drawing/2014/main" id="{06D9296C-BE10-8E42-A2D6-E3458160010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42" name="Straight Connector 1129">
                <a:extLst>
                  <a:ext uri="{FF2B5EF4-FFF2-40B4-BE49-F238E27FC236}">
                    <a16:creationId xmlns:a16="http://schemas.microsoft.com/office/drawing/2014/main" id="{0D6B0C28-6AD5-5641-BAF7-4ACAB97C9D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43" name="Straight Connector 1130">
                <a:extLst>
                  <a:ext uri="{FF2B5EF4-FFF2-40B4-BE49-F238E27FC236}">
                    <a16:creationId xmlns:a16="http://schemas.microsoft.com/office/drawing/2014/main" id="{D339A549-E0E1-3844-9953-A1BFA2EF87A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44" name="TextBox 1131">
                <a:extLst>
                  <a:ext uri="{FF2B5EF4-FFF2-40B4-BE49-F238E27FC236}">
                    <a16:creationId xmlns:a16="http://schemas.microsoft.com/office/drawing/2014/main" id="{CA5EF3BC-F994-8D49-AEFF-8A6507ED23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126" name="Group 965">
              <a:extLst>
                <a:ext uri="{FF2B5EF4-FFF2-40B4-BE49-F238E27FC236}">
                  <a16:creationId xmlns:a16="http://schemas.microsoft.com/office/drawing/2014/main" id="{2C99AF6B-3295-B74B-894A-6B8749249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433" y="2706158"/>
              <a:ext cx="826293" cy="276999"/>
              <a:chOff x="656433" y="1838325"/>
              <a:chExt cx="826293" cy="276999"/>
            </a:xfrm>
          </p:grpSpPr>
          <p:cxnSp>
            <p:nvCxnSpPr>
              <p:cNvPr id="127127" name="Straight Connector 1114">
                <a:extLst>
                  <a:ext uri="{FF2B5EF4-FFF2-40B4-BE49-F238E27FC236}">
                    <a16:creationId xmlns:a16="http://schemas.microsoft.com/office/drawing/2014/main" id="{7FA3DD25-17CB-9F4E-B926-3318F714745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28" name="Straight Connector 1115">
                <a:extLst>
                  <a:ext uri="{FF2B5EF4-FFF2-40B4-BE49-F238E27FC236}">
                    <a16:creationId xmlns:a16="http://schemas.microsoft.com/office/drawing/2014/main" id="{28E840F1-ADD8-744D-BB36-56ECC5126E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29" name="Straight Connector 1116">
                <a:extLst>
                  <a:ext uri="{FF2B5EF4-FFF2-40B4-BE49-F238E27FC236}">
                    <a16:creationId xmlns:a16="http://schemas.microsoft.com/office/drawing/2014/main" id="{93771FC5-4D3F-4C4B-A7EB-835A6D3012B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30" name="Straight Connector 1117">
                <a:extLst>
                  <a:ext uri="{FF2B5EF4-FFF2-40B4-BE49-F238E27FC236}">
                    <a16:creationId xmlns:a16="http://schemas.microsoft.com/office/drawing/2014/main" id="{4336646A-E2F1-A949-9CF8-27AEACA8516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31" name="Straight Connector 1118">
                <a:extLst>
                  <a:ext uri="{FF2B5EF4-FFF2-40B4-BE49-F238E27FC236}">
                    <a16:creationId xmlns:a16="http://schemas.microsoft.com/office/drawing/2014/main" id="{CC7FCCDA-8E13-D84A-9415-F524F1B7240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32" name="Straight Connector 1119">
                <a:extLst>
                  <a:ext uri="{FF2B5EF4-FFF2-40B4-BE49-F238E27FC236}">
                    <a16:creationId xmlns:a16="http://schemas.microsoft.com/office/drawing/2014/main" id="{D5C5E465-45FA-BF43-A646-6787FFA5B26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33" name="Straight Connector 1120">
                <a:extLst>
                  <a:ext uri="{FF2B5EF4-FFF2-40B4-BE49-F238E27FC236}">
                    <a16:creationId xmlns:a16="http://schemas.microsoft.com/office/drawing/2014/main" id="{04FA5818-C194-4C43-B9DE-FC34DE3621C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34" name="Straight Connector 1121">
                <a:extLst>
                  <a:ext uri="{FF2B5EF4-FFF2-40B4-BE49-F238E27FC236}">
                    <a16:creationId xmlns:a16="http://schemas.microsoft.com/office/drawing/2014/main" id="{7F704BC2-7C8C-714F-B46A-FDC4089BA06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35" name="TextBox 1122">
                <a:extLst>
                  <a:ext uri="{FF2B5EF4-FFF2-40B4-BE49-F238E27FC236}">
                    <a16:creationId xmlns:a16="http://schemas.microsoft.com/office/drawing/2014/main" id="{B396B603-61F3-C845-8D80-8990AC6992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127028" name="Group 1141">
            <a:extLst>
              <a:ext uri="{FF2B5EF4-FFF2-40B4-BE49-F238E27FC236}">
                <a16:creationId xmlns:a16="http://schemas.microsoft.com/office/drawing/2014/main" id="{3220CED7-E6F7-D34A-85A4-068F436F9B42}"/>
              </a:ext>
            </a:extLst>
          </p:cNvPr>
          <p:cNvGrpSpPr>
            <a:grpSpLocks/>
          </p:cNvGrpSpPr>
          <p:nvPr/>
        </p:nvGrpSpPr>
        <p:grpSpPr bwMode="auto">
          <a:xfrm>
            <a:off x="5330825" y="3595688"/>
            <a:ext cx="3157538" cy="284162"/>
            <a:chOff x="656433" y="2706158"/>
            <a:chExt cx="3158860" cy="285466"/>
          </a:xfrm>
        </p:grpSpPr>
        <p:grpSp>
          <p:nvGrpSpPr>
            <p:cNvPr id="127094" name="Group 945">
              <a:extLst>
                <a:ext uri="{FF2B5EF4-FFF2-40B4-BE49-F238E27FC236}">
                  <a16:creationId xmlns:a16="http://schemas.microsoft.com/office/drawing/2014/main" id="{0D094A6A-B66E-6240-8AB5-F4133E7364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000" y="2714624"/>
              <a:ext cx="826293" cy="276999"/>
              <a:chOff x="656433" y="1838325"/>
              <a:chExt cx="826293" cy="276999"/>
            </a:xfrm>
          </p:grpSpPr>
          <p:cxnSp>
            <p:nvCxnSpPr>
              <p:cNvPr id="127115" name="Straight Connector 1166">
                <a:extLst>
                  <a:ext uri="{FF2B5EF4-FFF2-40B4-BE49-F238E27FC236}">
                    <a16:creationId xmlns:a16="http://schemas.microsoft.com/office/drawing/2014/main" id="{9189E8C1-4939-754D-ADF8-F278091CC64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16" name="Straight Connector 1168">
                <a:extLst>
                  <a:ext uri="{FF2B5EF4-FFF2-40B4-BE49-F238E27FC236}">
                    <a16:creationId xmlns:a16="http://schemas.microsoft.com/office/drawing/2014/main" id="{7AAD709C-DE87-8545-9D45-7416D8959A2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17" name="Straight Connector 1171">
                <a:extLst>
                  <a:ext uri="{FF2B5EF4-FFF2-40B4-BE49-F238E27FC236}">
                    <a16:creationId xmlns:a16="http://schemas.microsoft.com/office/drawing/2014/main" id="{2C1301FE-AC99-FE42-BA2C-C17A06E9B78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18" name="Straight Connector 1173">
                <a:extLst>
                  <a:ext uri="{FF2B5EF4-FFF2-40B4-BE49-F238E27FC236}">
                    <a16:creationId xmlns:a16="http://schemas.microsoft.com/office/drawing/2014/main" id="{84374808-66C0-BF43-98F1-AD2CB1CFD5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19" name="Straight Connector 1176">
                <a:extLst>
                  <a:ext uri="{FF2B5EF4-FFF2-40B4-BE49-F238E27FC236}">
                    <a16:creationId xmlns:a16="http://schemas.microsoft.com/office/drawing/2014/main" id="{5B5F6627-62BC-5C48-9F8B-C68998A1A0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20" name="Straight Connector 1178">
                <a:extLst>
                  <a:ext uri="{FF2B5EF4-FFF2-40B4-BE49-F238E27FC236}">
                    <a16:creationId xmlns:a16="http://schemas.microsoft.com/office/drawing/2014/main" id="{9CD3D47E-6427-774C-839E-FAC8CD43A3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21" name="Straight Connector 1181">
                <a:extLst>
                  <a:ext uri="{FF2B5EF4-FFF2-40B4-BE49-F238E27FC236}">
                    <a16:creationId xmlns:a16="http://schemas.microsoft.com/office/drawing/2014/main" id="{BAC1463D-4608-A04B-B128-1A627476C2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22" name="Straight Connector 1183">
                <a:extLst>
                  <a:ext uri="{FF2B5EF4-FFF2-40B4-BE49-F238E27FC236}">
                    <a16:creationId xmlns:a16="http://schemas.microsoft.com/office/drawing/2014/main" id="{2AD138F9-2959-9045-AAD1-038F58E3F56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23" name="TextBox 1186">
                <a:extLst>
                  <a:ext uri="{FF2B5EF4-FFF2-40B4-BE49-F238E27FC236}">
                    <a16:creationId xmlns:a16="http://schemas.microsoft.com/office/drawing/2014/main" id="{C387F026-D5EB-CC44-987D-FA1E53937E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095" name="Group 955">
              <a:extLst>
                <a:ext uri="{FF2B5EF4-FFF2-40B4-BE49-F238E27FC236}">
                  <a16:creationId xmlns:a16="http://schemas.microsoft.com/office/drawing/2014/main" id="{F1D48BD5-DC04-9E48-8AD1-2FC6093F00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066" y="2714625"/>
              <a:ext cx="826293" cy="276999"/>
              <a:chOff x="656433" y="1838325"/>
              <a:chExt cx="826293" cy="276999"/>
            </a:xfrm>
          </p:grpSpPr>
          <p:cxnSp>
            <p:nvCxnSpPr>
              <p:cNvPr id="127106" name="Straight Connector 1154">
                <a:extLst>
                  <a:ext uri="{FF2B5EF4-FFF2-40B4-BE49-F238E27FC236}">
                    <a16:creationId xmlns:a16="http://schemas.microsoft.com/office/drawing/2014/main" id="{FE1218C4-FC01-E041-B827-B64C70E02D3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07" name="Straight Connector 1155">
                <a:extLst>
                  <a:ext uri="{FF2B5EF4-FFF2-40B4-BE49-F238E27FC236}">
                    <a16:creationId xmlns:a16="http://schemas.microsoft.com/office/drawing/2014/main" id="{2B4C4727-96A0-7E47-8864-94302DF0CFD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08" name="Straight Connector 1156">
                <a:extLst>
                  <a:ext uri="{FF2B5EF4-FFF2-40B4-BE49-F238E27FC236}">
                    <a16:creationId xmlns:a16="http://schemas.microsoft.com/office/drawing/2014/main" id="{CAC726D3-2A59-FE47-8B23-BAE0B1F0EE4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09" name="Straight Connector 1157">
                <a:extLst>
                  <a:ext uri="{FF2B5EF4-FFF2-40B4-BE49-F238E27FC236}">
                    <a16:creationId xmlns:a16="http://schemas.microsoft.com/office/drawing/2014/main" id="{280807A8-4572-6E49-9BA6-C98176A7890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10" name="Straight Connector 1158">
                <a:extLst>
                  <a:ext uri="{FF2B5EF4-FFF2-40B4-BE49-F238E27FC236}">
                    <a16:creationId xmlns:a16="http://schemas.microsoft.com/office/drawing/2014/main" id="{D3B698DA-DF04-2A45-87D0-ECA684E4AC8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11" name="Straight Connector 1159">
                <a:extLst>
                  <a:ext uri="{FF2B5EF4-FFF2-40B4-BE49-F238E27FC236}">
                    <a16:creationId xmlns:a16="http://schemas.microsoft.com/office/drawing/2014/main" id="{B936B1DE-ECEF-0A4B-8702-AA8926D016E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12" name="Straight Connector 1160">
                <a:extLst>
                  <a:ext uri="{FF2B5EF4-FFF2-40B4-BE49-F238E27FC236}">
                    <a16:creationId xmlns:a16="http://schemas.microsoft.com/office/drawing/2014/main" id="{244CB854-9C75-034C-8695-3ACA2DB4555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13" name="Straight Connector 1161">
                <a:extLst>
                  <a:ext uri="{FF2B5EF4-FFF2-40B4-BE49-F238E27FC236}">
                    <a16:creationId xmlns:a16="http://schemas.microsoft.com/office/drawing/2014/main" id="{4E1CCF9B-A465-AC41-9486-2DA9311873E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14" name="TextBox 1163">
                <a:extLst>
                  <a:ext uri="{FF2B5EF4-FFF2-40B4-BE49-F238E27FC236}">
                    <a16:creationId xmlns:a16="http://schemas.microsoft.com/office/drawing/2014/main" id="{2FD13470-1EC9-4647-AB0A-7B9425A324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096" name="Group 965">
              <a:extLst>
                <a:ext uri="{FF2B5EF4-FFF2-40B4-BE49-F238E27FC236}">
                  <a16:creationId xmlns:a16="http://schemas.microsoft.com/office/drawing/2014/main" id="{B97A1D9B-6765-1648-91F4-D10774312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433" y="2706158"/>
              <a:ext cx="826293" cy="276999"/>
              <a:chOff x="656433" y="1838325"/>
              <a:chExt cx="826293" cy="276999"/>
            </a:xfrm>
          </p:grpSpPr>
          <p:cxnSp>
            <p:nvCxnSpPr>
              <p:cNvPr id="127097" name="Straight Connector 1145">
                <a:extLst>
                  <a:ext uri="{FF2B5EF4-FFF2-40B4-BE49-F238E27FC236}">
                    <a16:creationId xmlns:a16="http://schemas.microsoft.com/office/drawing/2014/main" id="{69F5C97B-11C3-C840-BEA5-D5DF872E23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98" name="Straight Connector 1146">
                <a:extLst>
                  <a:ext uri="{FF2B5EF4-FFF2-40B4-BE49-F238E27FC236}">
                    <a16:creationId xmlns:a16="http://schemas.microsoft.com/office/drawing/2014/main" id="{AC1716F7-E5DD-7143-9CD7-38AB32DE09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99" name="Straight Connector 1147">
                <a:extLst>
                  <a:ext uri="{FF2B5EF4-FFF2-40B4-BE49-F238E27FC236}">
                    <a16:creationId xmlns:a16="http://schemas.microsoft.com/office/drawing/2014/main" id="{8E1CB4A5-D83F-274F-B8E4-571CC6AFD8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00" name="Straight Connector 1148">
                <a:extLst>
                  <a:ext uri="{FF2B5EF4-FFF2-40B4-BE49-F238E27FC236}">
                    <a16:creationId xmlns:a16="http://schemas.microsoft.com/office/drawing/2014/main" id="{4C0E4506-4D2F-3341-96D4-EF2B1772E2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01" name="Straight Connector 1149">
                <a:extLst>
                  <a:ext uri="{FF2B5EF4-FFF2-40B4-BE49-F238E27FC236}">
                    <a16:creationId xmlns:a16="http://schemas.microsoft.com/office/drawing/2014/main" id="{7B603BA9-1A73-A145-AACE-BB75988E386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02" name="Straight Connector 1150">
                <a:extLst>
                  <a:ext uri="{FF2B5EF4-FFF2-40B4-BE49-F238E27FC236}">
                    <a16:creationId xmlns:a16="http://schemas.microsoft.com/office/drawing/2014/main" id="{D196AD16-3793-B14B-9FD2-F6A261DB78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03" name="Straight Connector 1151">
                <a:extLst>
                  <a:ext uri="{FF2B5EF4-FFF2-40B4-BE49-F238E27FC236}">
                    <a16:creationId xmlns:a16="http://schemas.microsoft.com/office/drawing/2014/main" id="{E945A96F-9002-1D4C-B5C6-69F41ABE6A5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104" name="Straight Connector 1152">
                <a:extLst>
                  <a:ext uri="{FF2B5EF4-FFF2-40B4-BE49-F238E27FC236}">
                    <a16:creationId xmlns:a16="http://schemas.microsoft.com/office/drawing/2014/main" id="{B1ECCB02-D58B-844B-9CA8-6BC8C1ABBC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105" name="TextBox 1153">
                <a:extLst>
                  <a:ext uri="{FF2B5EF4-FFF2-40B4-BE49-F238E27FC236}">
                    <a16:creationId xmlns:a16="http://schemas.microsoft.com/office/drawing/2014/main" id="{B58E03C7-0A28-8F4C-9486-7C04E96C82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127029" name="Group 1188">
            <a:extLst>
              <a:ext uri="{FF2B5EF4-FFF2-40B4-BE49-F238E27FC236}">
                <a16:creationId xmlns:a16="http://schemas.microsoft.com/office/drawing/2014/main" id="{94C149FD-942B-2C4A-8A7A-62504D90DACA}"/>
              </a:ext>
            </a:extLst>
          </p:cNvPr>
          <p:cNvGrpSpPr>
            <a:grpSpLocks/>
          </p:cNvGrpSpPr>
          <p:nvPr/>
        </p:nvGrpSpPr>
        <p:grpSpPr bwMode="auto">
          <a:xfrm>
            <a:off x="5324475" y="4478338"/>
            <a:ext cx="3157538" cy="284162"/>
            <a:chOff x="656433" y="2706158"/>
            <a:chExt cx="3158860" cy="285466"/>
          </a:xfrm>
        </p:grpSpPr>
        <p:grpSp>
          <p:nvGrpSpPr>
            <p:cNvPr id="127064" name="Group 945">
              <a:extLst>
                <a:ext uri="{FF2B5EF4-FFF2-40B4-BE49-F238E27FC236}">
                  <a16:creationId xmlns:a16="http://schemas.microsoft.com/office/drawing/2014/main" id="{E2144901-A5B9-694A-8A0E-1416CECD0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000" y="2714624"/>
              <a:ext cx="826293" cy="276999"/>
              <a:chOff x="656433" y="1838325"/>
              <a:chExt cx="826293" cy="276999"/>
            </a:xfrm>
          </p:grpSpPr>
          <p:cxnSp>
            <p:nvCxnSpPr>
              <p:cNvPr id="127085" name="Straight Connector 1215">
                <a:extLst>
                  <a:ext uri="{FF2B5EF4-FFF2-40B4-BE49-F238E27FC236}">
                    <a16:creationId xmlns:a16="http://schemas.microsoft.com/office/drawing/2014/main" id="{980BBA09-38A8-3947-B827-F7AB4928285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86" name="Straight Connector 1216">
                <a:extLst>
                  <a:ext uri="{FF2B5EF4-FFF2-40B4-BE49-F238E27FC236}">
                    <a16:creationId xmlns:a16="http://schemas.microsoft.com/office/drawing/2014/main" id="{A125A54E-D9C7-DE4D-AEA7-13DA51C9802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87" name="Straight Connector 1217">
                <a:extLst>
                  <a:ext uri="{FF2B5EF4-FFF2-40B4-BE49-F238E27FC236}">
                    <a16:creationId xmlns:a16="http://schemas.microsoft.com/office/drawing/2014/main" id="{D9DBAD93-17AC-DF48-96F8-E8294440EF3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88" name="Straight Connector 1218">
                <a:extLst>
                  <a:ext uri="{FF2B5EF4-FFF2-40B4-BE49-F238E27FC236}">
                    <a16:creationId xmlns:a16="http://schemas.microsoft.com/office/drawing/2014/main" id="{D943B757-4360-C64C-AD18-BE196B20E53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89" name="Straight Connector 1219">
                <a:extLst>
                  <a:ext uri="{FF2B5EF4-FFF2-40B4-BE49-F238E27FC236}">
                    <a16:creationId xmlns:a16="http://schemas.microsoft.com/office/drawing/2014/main" id="{5FC3C3A3-0083-4248-A15B-EF79A78070D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90" name="Straight Connector 1220">
                <a:extLst>
                  <a:ext uri="{FF2B5EF4-FFF2-40B4-BE49-F238E27FC236}">
                    <a16:creationId xmlns:a16="http://schemas.microsoft.com/office/drawing/2014/main" id="{903A0ABF-4417-6D43-8B85-A7E70729701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91" name="Straight Connector 1221">
                <a:extLst>
                  <a:ext uri="{FF2B5EF4-FFF2-40B4-BE49-F238E27FC236}">
                    <a16:creationId xmlns:a16="http://schemas.microsoft.com/office/drawing/2014/main" id="{37D35A04-B57C-2245-B420-60DE414FF7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92" name="Straight Connector 1222">
                <a:extLst>
                  <a:ext uri="{FF2B5EF4-FFF2-40B4-BE49-F238E27FC236}">
                    <a16:creationId xmlns:a16="http://schemas.microsoft.com/office/drawing/2014/main" id="{AE8D431C-168B-1B41-8316-1EC2EBACC6B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093" name="TextBox 1223">
                <a:extLst>
                  <a:ext uri="{FF2B5EF4-FFF2-40B4-BE49-F238E27FC236}">
                    <a16:creationId xmlns:a16="http://schemas.microsoft.com/office/drawing/2014/main" id="{DE678432-649E-B146-9063-77F4C02C51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065" name="Group 955">
              <a:extLst>
                <a:ext uri="{FF2B5EF4-FFF2-40B4-BE49-F238E27FC236}">
                  <a16:creationId xmlns:a16="http://schemas.microsoft.com/office/drawing/2014/main" id="{77FC8AD6-4C15-744F-ABEC-D7F01B1134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066" y="2714625"/>
              <a:ext cx="826293" cy="276999"/>
              <a:chOff x="656433" y="1838325"/>
              <a:chExt cx="826293" cy="276999"/>
            </a:xfrm>
          </p:grpSpPr>
          <p:cxnSp>
            <p:nvCxnSpPr>
              <p:cNvPr id="127076" name="Straight Connector 1206">
                <a:extLst>
                  <a:ext uri="{FF2B5EF4-FFF2-40B4-BE49-F238E27FC236}">
                    <a16:creationId xmlns:a16="http://schemas.microsoft.com/office/drawing/2014/main" id="{FF5D1737-8898-8342-B4AE-DA5A3775BBE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77" name="Straight Connector 1207">
                <a:extLst>
                  <a:ext uri="{FF2B5EF4-FFF2-40B4-BE49-F238E27FC236}">
                    <a16:creationId xmlns:a16="http://schemas.microsoft.com/office/drawing/2014/main" id="{136CD51B-7F7B-B045-AA34-DB4BEFC7D5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78" name="Straight Connector 1208">
                <a:extLst>
                  <a:ext uri="{FF2B5EF4-FFF2-40B4-BE49-F238E27FC236}">
                    <a16:creationId xmlns:a16="http://schemas.microsoft.com/office/drawing/2014/main" id="{0938EC2B-CE39-964D-BD09-D9761B6F0DC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79" name="Straight Connector 1209">
                <a:extLst>
                  <a:ext uri="{FF2B5EF4-FFF2-40B4-BE49-F238E27FC236}">
                    <a16:creationId xmlns:a16="http://schemas.microsoft.com/office/drawing/2014/main" id="{3259B81A-2D6D-9D44-BC27-EE38B6CB165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80" name="Straight Connector 1210">
                <a:extLst>
                  <a:ext uri="{FF2B5EF4-FFF2-40B4-BE49-F238E27FC236}">
                    <a16:creationId xmlns:a16="http://schemas.microsoft.com/office/drawing/2014/main" id="{ADAF112F-E1B5-EF4B-B27B-3DB0242A00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81" name="Straight Connector 1211">
                <a:extLst>
                  <a:ext uri="{FF2B5EF4-FFF2-40B4-BE49-F238E27FC236}">
                    <a16:creationId xmlns:a16="http://schemas.microsoft.com/office/drawing/2014/main" id="{423C0A38-7F76-D64A-BD25-28C7E41C5F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82" name="Straight Connector 1212">
                <a:extLst>
                  <a:ext uri="{FF2B5EF4-FFF2-40B4-BE49-F238E27FC236}">
                    <a16:creationId xmlns:a16="http://schemas.microsoft.com/office/drawing/2014/main" id="{CDE60D77-5B78-7E42-85D2-8BFA732D389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83" name="Straight Connector 1213">
                <a:extLst>
                  <a:ext uri="{FF2B5EF4-FFF2-40B4-BE49-F238E27FC236}">
                    <a16:creationId xmlns:a16="http://schemas.microsoft.com/office/drawing/2014/main" id="{EF915031-A3AA-CB4D-B074-B90A1900B7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084" name="TextBox 1214">
                <a:extLst>
                  <a:ext uri="{FF2B5EF4-FFF2-40B4-BE49-F238E27FC236}">
                    <a16:creationId xmlns:a16="http://schemas.microsoft.com/office/drawing/2014/main" id="{B6623D87-2EE9-9044-AAE0-6711612EC4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066" name="Group 965">
              <a:extLst>
                <a:ext uri="{FF2B5EF4-FFF2-40B4-BE49-F238E27FC236}">
                  <a16:creationId xmlns:a16="http://schemas.microsoft.com/office/drawing/2014/main" id="{ADAC8E32-2E96-3D4E-B6BF-4C9CD3F06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433" y="2706158"/>
              <a:ext cx="826293" cy="276999"/>
              <a:chOff x="656433" y="1838325"/>
              <a:chExt cx="826293" cy="276999"/>
            </a:xfrm>
          </p:grpSpPr>
          <p:cxnSp>
            <p:nvCxnSpPr>
              <p:cNvPr id="127067" name="Straight Connector 1197">
                <a:extLst>
                  <a:ext uri="{FF2B5EF4-FFF2-40B4-BE49-F238E27FC236}">
                    <a16:creationId xmlns:a16="http://schemas.microsoft.com/office/drawing/2014/main" id="{76B93CAF-6B5C-F04B-8297-78A997DCF0C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68" name="Straight Connector 1198">
                <a:extLst>
                  <a:ext uri="{FF2B5EF4-FFF2-40B4-BE49-F238E27FC236}">
                    <a16:creationId xmlns:a16="http://schemas.microsoft.com/office/drawing/2014/main" id="{43350DA4-95AA-0149-859F-F458D1B360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69" name="Straight Connector 1199">
                <a:extLst>
                  <a:ext uri="{FF2B5EF4-FFF2-40B4-BE49-F238E27FC236}">
                    <a16:creationId xmlns:a16="http://schemas.microsoft.com/office/drawing/2014/main" id="{9D6136DF-34F7-CE4B-BE47-163C192969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70" name="Straight Connector 1200">
                <a:extLst>
                  <a:ext uri="{FF2B5EF4-FFF2-40B4-BE49-F238E27FC236}">
                    <a16:creationId xmlns:a16="http://schemas.microsoft.com/office/drawing/2014/main" id="{8626C097-B67C-B744-8089-93C78982FC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71" name="Straight Connector 1201">
                <a:extLst>
                  <a:ext uri="{FF2B5EF4-FFF2-40B4-BE49-F238E27FC236}">
                    <a16:creationId xmlns:a16="http://schemas.microsoft.com/office/drawing/2014/main" id="{3F9C1000-08C9-BC48-ABC1-952805198D2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72" name="Straight Connector 1202">
                <a:extLst>
                  <a:ext uri="{FF2B5EF4-FFF2-40B4-BE49-F238E27FC236}">
                    <a16:creationId xmlns:a16="http://schemas.microsoft.com/office/drawing/2014/main" id="{66B40235-44AA-9D4A-961A-70DBD7D069D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73" name="Straight Connector 1203">
                <a:extLst>
                  <a:ext uri="{FF2B5EF4-FFF2-40B4-BE49-F238E27FC236}">
                    <a16:creationId xmlns:a16="http://schemas.microsoft.com/office/drawing/2014/main" id="{0316D5B5-BDA3-2445-9B81-9C4DDD9D438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74" name="Straight Connector 1204">
                <a:extLst>
                  <a:ext uri="{FF2B5EF4-FFF2-40B4-BE49-F238E27FC236}">
                    <a16:creationId xmlns:a16="http://schemas.microsoft.com/office/drawing/2014/main" id="{4F7F8EBC-1D35-1142-A326-426459E0D86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075" name="TextBox 1205">
                <a:extLst>
                  <a:ext uri="{FF2B5EF4-FFF2-40B4-BE49-F238E27FC236}">
                    <a16:creationId xmlns:a16="http://schemas.microsoft.com/office/drawing/2014/main" id="{CB6715F1-63C6-7446-953D-8072278BBE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grpSp>
        <p:nvGrpSpPr>
          <p:cNvPr id="127030" name="Group 1224">
            <a:extLst>
              <a:ext uri="{FF2B5EF4-FFF2-40B4-BE49-F238E27FC236}">
                <a16:creationId xmlns:a16="http://schemas.microsoft.com/office/drawing/2014/main" id="{44268757-9823-4047-8A1D-D4887DF0CB84}"/>
              </a:ext>
            </a:extLst>
          </p:cNvPr>
          <p:cNvGrpSpPr>
            <a:grpSpLocks/>
          </p:cNvGrpSpPr>
          <p:nvPr/>
        </p:nvGrpSpPr>
        <p:grpSpPr bwMode="auto">
          <a:xfrm>
            <a:off x="5324475" y="5354638"/>
            <a:ext cx="3157538" cy="284162"/>
            <a:chOff x="656433" y="2706158"/>
            <a:chExt cx="3158860" cy="285466"/>
          </a:xfrm>
        </p:grpSpPr>
        <p:grpSp>
          <p:nvGrpSpPr>
            <p:cNvPr id="127034" name="Group 945">
              <a:extLst>
                <a:ext uri="{FF2B5EF4-FFF2-40B4-BE49-F238E27FC236}">
                  <a16:creationId xmlns:a16="http://schemas.microsoft.com/office/drawing/2014/main" id="{120EAF09-8E5F-6745-92CB-DD47E5EEC7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9000" y="2714624"/>
              <a:ext cx="826293" cy="276999"/>
              <a:chOff x="656433" y="1838325"/>
              <a:chExt cx="826293" cy="276999"/>
            </a:xfrm>
          </p:grpSpPr>
          <p:cxnSp>
            <p:nvCxnSpPr>
              <p:cNvPr id="127055" name="Straight Connector 1246">
                <a:extLst>
                  <a:ext uri="{FF2B5EF4-FFF2-40B4-BE49-F238E27FC236}">
                    <a16:creationId xmlns:a16="http://schemas.microsoft.com/office/drawing/2014/main" id="{81407F6D-57BD-BB40-A977-D513838098A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56" name="Straight Connector 1247">
                <a:extLst>
                  <a:ext uri="{FF2B5EF4-FFF2-40B4-BE49-F238E27FC236}">
                    <a16:creationId xmlns:a16="http://schemas.microsoft.com/office/drawing/2014/main" id="{F8FB938A-C48D-1E4D-BCBC-CEB5F779A1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57" name="Straight Connector 1248">
                <a:extLst>
                  <a:ext uri="{FF2B5EF4-FFF2-40B4-BE49-F238E27FC236}">
                    <a16:creationId xmlns:a16="http://schemas.microsoft.com/office/drawing/2014/main" id="{CD612541-9F06-4048-90A3-F2D171984D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58" name="Straight Connector 1249">
                <a:extLst>
                  <a:ext uri="{FF2B5EF4-FFF2-40B4-BE49-F238E27FC236}">
                    <a16:creationId xmlns:a16="http://schemas.microsoft.com/office/drawing/2014/main" id="{57B91468-CA71-3C47-A4F8-47F3CED489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59" name="Straight Connector 1250">
                <a:extLst>
                  <a:ext uri="{FF2B5EF4-FFF2-40B4-BE49-F238E27FC236}">
                    <a16:creationId xmlns:a16="http://schemas.microsoft.com/office/drawing/2014/main" id="{50AA25D5-2B72-0347-A761-173E49D68FB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60" name="Straight Connector 1251">
                <a:extLst>
                  <a:ext uri="{FF2B5EF4-FFF2-40B4-BE49-F238E27FC236}">
                    <a16:creationId xmlns:a16="http://schemas.microsoft.com/office/drawing/2014/main" id="{7250767D-A32A-E444-AE3D-2669D2A42F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61" name="Straight Connector 1252">
                <a:extLst>
                  <a:ext uri="{FF2B5EF4-FFF2-40B4-BE49-F238E27FC236}">
                    <a16:creationId xmlns:a16="http://schemas.microsoft.com/office/drawing/2014/main" id="{12B35669-1CE4-4046-8F57-98C30FDA4EA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62" name="Straight Connector 1253">
                <a:extLst>
                  <a:ext uri="{FF2B5EF4-FFF2-40B4-BE49-F238E27FC236}">
                    <a16:creationId xmlns:a16="http://schemas.microsoft.com/office/drawing/2014/main" id="{224D18E4-0CEA-DB41-8F5D-B11397F3148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063" name="TextBox 1254">
                <a:extLst>
                  <a:ext uri="{FF2B5EF4-FFF2-40B4-BE49-F238E27FC236}">
                    <a16:creationId xmlns:a16="http://schemas.microsoft.com/office/drawing/2014/main" id="{F7FA7EEC-7E26-2348-A134-7F465E1BD0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035" name="Group 955">
              <a:extLst>
                <a:ext uri="{FF2B5EF4-FFF2-40B4-BE49-F238E27FC236}">
                  <a16:creationId xmlns:a16="http://schemas.microsoft.com/office/drawing/2014/main" id="{1AB83456-37FB-A845-AA37-A1538792A6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9066" y="2714625"/>
              <a:ext cx="826293" cy="276999"/>
              <a:chOff x="656433" y="1838325"/>
              <a:chExt cx="826293" cy="276999"/>
            </a:xfrm>
          </p:grpSpPr>
          <p:cxnSp>
            <p:nvCxnSpPr>
              <p:cNvPr id="127046" name="Straight Connector 1237">
                <a:extLst>
                  <a:ext uri="{FF2B5EF4-FFF2-40B4-BE49-F238E27FC236}">
                    <a16:creationId xmlns:a16="http://schemas.microsoft.com/office/drawing/2014/main" id="{4F6C5163-130B-6B48-A3D1-CDFA00B2B9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47" name="Straight Connector 1238">
                <a:extLst>
                  <a:ext uri="{FF2B5EF4-FFF2-40B4-BE49-F238E27FC236}">
                    <a16:creationId xmlns:a16="http://schemas.microsoft.com/office/drawing/2014/main" id="{4C98B7E2-B5ED-AC4C-B609-41CD732EEED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48" name="Straight Connector 1239">
                <a:extLst>
                  <a:ext uri="{FF2B5EF4-FFF2-40B4-BE49-F238E27FC236}">
                    <a16:creationId xmlns:a16="http://schemas.microsoft.com/office/drawing/2014/main" id="{E34F7FB2-74AE-9741-9902-B82A181E495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49" name="Straight Connector 1240">
                <a:extLst>
                  <a:ext uri="{FF2B5EF4-FFF2-40B4-BE49-F238E27FC236}">
                    <a16:creationId xmlns:a16="http://schemas.microsoft.com/office/drawing/2014/main" id="{DE228161-46E5-C44D-AD60-45918C21144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50" name="Straight Connector 1241">
                <a:extLst>
                  <a:ext uri="{FF2B5EF4-FFF2-40B4-BE49-F238E27FC236}">
                    <a16:creationId xmlns:a16="http://schemas.microsoft.com/office/drawing/2014/main" id="{FDA00DC1-72FF-4E4A-8B22-76270199AAF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51" name="Straight Connector 1242">
                <a:extLst>
                  <a:ext uri="{FF2B5EF4-FFF2-40B4-BE49-F238E27FC236}">
                    <a16:creationId xmlns:a16="http://schemas.microsoft.com/office/drawing/2014/main" id="{9E15DA1C-3912-6849-A637-199102497FB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52" name="Straight Connector 1243">
                <a:extLst>
                  <a:ext uri="{FF2B5EF4-FFF2-40B4-BE49-F238E27FC236}">
                    <a16:creationId xmlns:a16="http://schemas.microsoft.com/office/drawing/2014/main" id="{E5AE0718-6CB9-9346-B9B9-A69A21859B3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53" name="Straight Connector 1244">
                <a:extLst>
                  <a:ext uri="{FF2B5EF4-FFF2-40B4-BE49-F238E27FC236}">
                    <a16:creationId xmlns:a16="http://schemas.microsoft.com/office/drawing/2014/main" id="{6B22A866-7406-5748-B8E2-75052DF0F9D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054" name="TextBox 1245">
                <a:extLst>
                  <a:ext uri="{FF2B5EF4-FFF2-40B4-BE49-F238E27FC236}">
                    <a16:creationId xmlns:a16="http://schemas.microsoft.com/office/drawing/2014/main" id="{E57AB34A-BD3A-2844-9DC7-0C69FF85D1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127036" name="Group 965">
              <a:extLst>
                <a:ext uri="{FF2B5EF4-FFF2-40B4-BE49-F238E27FC236}">
                  <a16:creationId xmlns:a16="http://schemas.microsoft.com/office/drawing/2014/main" id="{36068A7F-2FC5-6D4E-8BC4-9544591CC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6433" y="2706158"/>
              <a:ext cx="826293" cy="276999"/>
              <a:chOff x="656433" y="1838325"/>
              <a:chExt cx="826293" cy="276999"/>
            </a:xfrm>
          </p:grpSpPr>
          <p:cxnSp>
            <p:nvCxnSpPr>
              <p:cNvPr id="127037" name="Straight Connector 1228">
                <a:extLst>
                  <a:ext uri="{FF2B5EF4-FFF2-40B4-BE49-F238E27FC236}">
                    <a16:creationId xmlns:a16="http://schemas.microsoft.com/office/drawing/2014/main" id="{6F5C7F24-11C9-4843-AD55-1A84F563A4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594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38" name="Straight Connector 1229">
                <a:extLst>
                  <a:ext uri="{FF2B5EF4-FFF2-40B4-BE49-F238E27FC236}">
                    <a16:creationId xmlns:a16="http://schemas.microsoft.com/office/drawing/2014/main" id="{F75700EB-FCF2-9D4A-8D98-8C4C2284EC9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90828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39" name="Straight Connector 1230">
                <a:extLst>
                  <a:ext uri="{FF2B5EF4-FFF2-40B4-BE49-F238E27FC236}">
                    <a16:creationId xmlns:a16="http://schemas.microsoft.com/office/drawing/2014/main" id="{ED9F4D17-7229-F540-A815-9839DE396B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787136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40" name="Straight Connector 1231">
                <a:extLst>
                  <a:ext uri="{FF2B5EF4-FFF2-40B4-BE49-F238E27FC236}">
                    <a16:creationId xmlns:a16="http://schemas.microsoft.com/office/drawing/2014/main" id="{CD6CB468-5670-2D40-9170-57D6405A367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2295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41" name="Straight Connector 1232">
                <a:extLst>
                  <a:ext uri="{FF2B5EF4-FFF2-40B4-BE49-F238E27FC236}">
                    <a16:creationId xmlns:a16="http://schemas.microsoft.com/office/drawing/2014/main" id="{4D07F915-824F-D441-8BDC-04C736AF9C6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3247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42" name="Straight Connector 1233">
                <a:extLst>
                  <a:ext uri="{FF2B5EF4-FFF2-40B4-BE49-F238E27FC236}">
                    <a16:creationId xmlns:a16="http://schemas.microsoft.com/office/drawing/2014/main" id="{76534144-406B-3643-A911-B16FF1200BF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42002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43" name="Straight Connector 1234">
                <a:extLst>
                  <a:ext uri="{FF2B5EF4-FFF2-40B4-BE49-F238E27FC236}">
                    <a16:creationId xmlns:a16="http://schemas.microsoft.com/office/drawing/2014/main" id="{50233DC5-CEF5-8244-8283-73E7A365E2B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83445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044" name="Straight Connector 1235">
                <a:extLst>
                  <a:ext uri="{FF2B5EF4-FFF2-40B4-BE49-F238E27FC236}">
                    <a16:creationId xmlns:a16="http://schemas.microsoft.com/office/drawing/2014/main" id="{BDA21883-1D80-104D-88FB-40B52F3144C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134270" y="2019304"/>
                <a:ext cx="124619" cy="793"/>
              </a:xfrm>
              <a:prstGeom prst="line">
                <a:avLst/>
              </a:prstGeom>
              <a:noFill/>
              <a:ln w="12700">
                <a:solidFill>
                  <a:srgbClr val="717F9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7045" name="TextBox 1236">
                <a:extLst>
                  <a:ext uri="{FF2B5EF4-FFF2-40B4-BE49-F238E27FC236}">
                    <a16:creationId xmlns:a16="http://schemas.microsoft.com/office/drawing/2014/main" id="{035E396C-621A-3649-BC0B-80FFAFCBFF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7575" y="1838325"/>
                <a:ext cx="29767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717F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…</a:t>
                </a:r>
              </a:p>
            </p:txBody>
          </p:sp>
        </p:grpSp>
      </p:grpSp>
      <p:sp>
        <p:nvSpPr>
          <p:cNvPr id="127031" name="Slide Number Placeholder 1224">
            <a:extLst>
              <a:ext uri="{FF2B5EF4-FFF2-40B4-BE49-F238E27FC236}">
                <a16:creationId xmlns:a16="http://schemas.microsoft.com/office/drawing/2014/main" id="{30ED5367-CD9B-DD4A-8EC9-C33DC6532B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12420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F20ED6-99FA-BB4A-B198-E1F80EAACF6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7032" name="Content Placeholder 2">
            <a:extLst>
              <a:ext uri="{FF2B5EF4-FFF2-40B4-BE49-F238E27FC236}">
                <a16:creationId xmlns:a16="http://schemas.microsoft.com/office/drawing/2014/main" id="{3B7DCD20-A471-DB41-BAEF-9CA681AC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829300"/>
            <a:ext cx="8643938" cy="533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30 cores on the GTX 285: 30,720 threads</a:t>
            </a:r>
          </a:p>
        </p:txBody>
      </p:sp>
      <p:sp>
        <p:nvSpPr>
          <p:cNvPr id="127033" name="TextBox 1225">
            <a:extLst>
              <a:ext uri="{FF2B5EF4-FFF2-40B4-BE49-F238E27FC236}">
                <a16:creationId xmlns:a16="http://schemas.microsoft.com/office/drawing/2014/main" id="{B4E80723-1D3E-BF47-ACA0-919FACD95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357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Slide credit: Kayvon Fatahalian</a:t>
            </a:r>
          </a:p>
        </p:txBody>
      </p:sp>
    </p:spTree>
    <p:extLst>
      <p:ext uri="{BB962C8B-B14F-4D97-AF65-F5344CB8AC3E}">
        <p14:creationId xmlns:p14="http://schemas.microsoft.com/office/powerpoint/2010/main" val="3108323256"/>
      </p:ext>
    </p:extLst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4">
            <a:extLst>
              <a:ext uri="{FF2B5EF4-FFF2-40B4-BE49-F238E27FC236}">
                <a16:creationId xmlns:a16="http://schemas.microsoft.com/office/drawing/2014/main" id="{206DC265-59C6-EB4C-A038-37A362BDF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End of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Fine-Grained Multithreading</a:t>
            </a:r>
            <a:endParaRPr lang="en-US" altLang="en-US" i="1">
              <a:ea typeface="ＭＳ Ｐゴシック" panose="020B0600070205080204" pitchFamily="34" charset="-128"/>
            </a:endParaRPr>
          </a:p>
        </p:txBody>
      </p:sp>
      <p:sp>
        <p:nvSpPr>
          <p:cNvPr id="129026" name="Subtitle 5">
            <a:extLst>
              <a:ext uri="{FF2B5EF4-FFF2-40B4-BE49-F238E27FC236}">
                <a16:creationId xmlns:a16="http://schemas.microsoft.com/office/drawing/2014/main" id="{74CA6916-8B08-E64B-AC5C-56C7C05074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9027" name="Slide Number Placeholder 3">
            <a:extLst>
              <a:ext uri="{FF2B5EF4-FFF2-40B4-BE49-F238E27FC236}">
                <a16:creationId xmlns:a16="http://schemas.microsoft.com/office/drawing/2014/main" id="{48E0D3CC-8A81-D543-BB17-5DD1B60F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63843F-880F-8B43-A85E-FD0B7ACEE8D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793883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0ADF-C557-C341-B99F-835C8C91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Memory of Burton Smith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98E94-D90C-3843-8B76-F987465897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E4576E-94E9-434B-9C65-10E6BB4CA3A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57902-FD23-254C-B079-5A141A534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990600"/>
            <a:ext cx="7480300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52D6D-1154-5746-A828-40DAC1A5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2875"/>
            <a:ext cx="9144000" cy="1352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57655-CE42-6F4D-AEAD-D08DB194DB9E}"/>
              </a:ext>
            </a:extLst>
          </p:cNvPr>
          <p:cNvSpPr txBox="1"/>
          <p:nvPr/>
        </p:nvSpPr>
        <p:spPr>
          <a:xfrm>
            <a:off x="1911382" y="3702734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Burton Smith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(1941-2018)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1F473-6E08-4449-B12F-F13E6C01B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48" y="3251200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39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8C2E-CCC2-3C4B-8C01-2F2AB22A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Memory of Burton Smith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42DD2-4FB4-C44F-B745-2A262C25D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E4576E-94E9-434B-9C65-10E6BB4CA3A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FCD5D-1E3E-2849-AE3A-752DF0AF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722"/>
            <a:ext cx="9144000" cy="2344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36705-C0DC-B342-AEE5-6B5FB49C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431" y="3322442"/>
            <a:ext cx="324093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9514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3FF5FD9-F4B5-40CD-9C27-4D02F0E23D08}"/>
              </a:ext>
            </a:extLst>
          </p:cNvPr>
          <p:cNvSpPr/>
          <p:nvPr/>
        </p:nvSpPr>
        <p:spPr bwMode="auto">
          <a:xfrm>
            <a:off x="2912666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929DFDE-8D46-4911-A741-06708C01D0E4}"/>
              </a:ext>
            </a:extLst>
          </p:cNvPr>
          <p:cNvSpPr/>
          <p:nvPr/>
        </p:nvSpPr>
        <p:spPr bwMode="auto">
          <a:xfrm>
            <a:off x="228600" y="160020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</a:t>
            </a:r>
            <a:r>
              <a:rPr lang="en-US" dirty="0">
                <a:sym typeface="Wingdings" panose="05000000000000000000" pitchFamily="2" charset="2"/>
              </a:rPr>
              <a:t>3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399" name="Rectangle 48">
            <a:extLst>
              <a:ext uri="{FF2B5EF4-FFF2-40B4-BE49-F238E27FC236}">
                <a16:creationId xmlns:a16="http://schemas.microsoft.com/office/drawing/2014/main" id="{CDFC79D4-F0D6-4806-BBCC-A199E0E36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0" name="Rectangle 29">
            <a:extLst>
              <a:ext uri="{FF2B5EF4-FFF2-40B4-BE49-F238E27FC236}">
                <a16:creationId xmlns:a16="http://schemas.microsoft.com/office/drawing/2014/main" id="{8456C1BF-C019-45CA-9136-7AF43E602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1" name="Rectangle 48">
            <a:extLst>
              <a:ext uri="{FF2B5EF4-FFF2-40B4-BE49-F238E27FC236}">
                <a16:creationId xmlns:a16="http://schemas.microsoft.com/office/drawing/2014/main" id="{603066F0-C071-4BB9-915E-ED891C4BA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2" name="Rectangle 48">
            <a:extLst>
              <a:ext uri="{FF2B5EF4-FFF2-40B4-BE49-F238E27FC236}">
                <a16:creationId xmlns:a16="http://schemas.microsoft.com/office/drawing/2014/main" id="{970BA58B-509E-4458-8B4B-FA40620B2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3" name="Rectangle 48">
            <a:extLst>
              <a:ext uri="{FF2B5EF4-FFF2-40B4-BE49-F238E27FC236}">
                <a16:creationId xmlns:a16="http://schemas.microsoft.com/office/drawing/2014/main" id="{ACFC700F-1EF3-4765-B4A7-89DB13F1E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4" name="Rectangle 48">
            <a:extLst>
              <a:ext uri="{FF2B5EF4-FFF2-40B4-BE49-F238E27FC236}">
                <a16:creationId xmlns:a16="http://schemas.microsoft.com/office/drawing/2014/main" id="{62E8CF34-1D1A-44E1-81AE-291184DC8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5" name="Rectangle 48">
            <a:extLst>
              <a:ext uri="{FF2B5EF4-FFF2-40B4-BE49-F238E27FC236}">
                <a16:creationId xmlns:a16="http://schemas.microsoft.com/office/drawing/2014/main" id="{6B08EDC5-DFB0-47A0-8E71-4AD7900E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744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51C6B3D4-7C07-43B9-B55C-DCA3270DFB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sp>
        <p:nvSpPr>
          <p:cNvPr id="187" name="Rectangle 186">
            <a:extLst>
              <a:ext uri="{FF2B5EF4-FFF2-40B4-BE49-F238E27FC236}">
                <a16:creationId xmlns:a16="http://schemas.microsoft.com/office/drawing/2014/main" id="{D79341E3-A419-4C56-9CF3-925D692A30C7}"/>
              </a:ext>
            </a:extLst>
          </p:cNvPr>
          <p:cNvSpPr/>
          <p:nvPr/>
        </p:nvSpPr>
        <p:spPr bwMode="auto">
          <a:xfrm>
            <a:off x="654050" y="1600615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530E4D-1EB1-450C-A4BC-72386443623B}"/>
              </a:ext>
            </a:extLst>
          </p:cNvPr>
          <p:cNvCxnSpPr>
            <a:cxnSpLocks/>
            <a:stCxn id="399" idx="3"/>
          </p:cNvCxnSpPr>
          <p:nvPr/>
        </p:nvCxnSpPr>
        <p:spPr bwMode="auto">
          <a:xfrm>
            <a:off x="3247944" y="1453562"/>
            <a:ext cx="2695656" cy="2337797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4F09920A-CAF9-4459-9B60-3F06EB82400C}"/>
              </a:ext>
            </a:extLst>
          </p:cNvPr>
          <p:cNvSpPr/>
          <p:nvPr/>
        </p:nvSpPr>
        <p:spPr bwMode="auto">
          <a:xfrm>
            <a:off x="4038601" y="961488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Check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eadiness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(Both sources ready?)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Wakeup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5332E5-4317-4977-A449-28523CD77AD3}"/>
              </a:ext>
            </a:extLst>
          </p:cNvPr>
          <p:cNvSpPr/>
          <p:nvPr/>
        </p:nvSpPr>
        <p:spPr bwMode="auto">
          <a:xfrm>
            <a:off x="6149328" y="3742648"/>
            <a:ext cx="182880" cy="18288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065807-1C63-465B-A6FE-F51FB6C9C960}"/>
              </a:ext>
            </a:extLst>
          </p:cNvPr>
          <p:cNvSpPr/>
          <p:nvPr/>
        </p:nvSpPr>
        <p:spPr bwMode="auto">
          <a:xfrm>
            <a:off x="7293565" y="3742648"/>
            <a:ext cx="182880" cy="18288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CB2DE2A7-4F65-45C8-8690-6CF4656EB0C6}"/>
              </a:ext>
            </a:extLst>
          </p:cNvPr>
          <p:cNvSpPr/>
          <p:nvPr/>
        </p:nvSpPr>
        <p:spPr bwMode="auto">
          <a:xfrm>
            <a:off x="4038601" y="1327395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Ready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Dispatch the instruction to the MUL unit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568478F-4B8D-4469-AE9B-6B012870F72E}"/>
              </a:ext>
            </a:extLst>
          </p:cNvPr>
          <p:cNvCxnSpPr>
            <a:cxnSpLocks/>
            <a:endCxn id="27" idx="0"/>
          </p:cNvCxnSpPr>
          <p:nvPr/>
        </p:nvCxnSpPr>
        <p:spPr bwMode="auto">
          <a:xfrm rot="16200000" flipH="1">
            <a:off x="6484219" y="4451710"/>
            <a:ext cx="1243816" cy="191451"/>
          </a:xfrm>
          <a:prstGeom prst="bentConnector3">
            <a:avLst>
              <a:gd name="adj1" fmla="val 77568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91725A1F-25DF-47F9-995B-45A048556D8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268536" y="4284479"/>
            <a:ext cx="1243820" cy="525914"/>
          </a:xfrm>
          <a:prstGeom prst="bentConnector3">
            <a:avLst>
              <a:gd name="adj1" fmla="val 7961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20FCD02-C900-44EA-8D2B-646E61AA5C33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752306" y="4155272"/>
            <a:ext cx="1243817" cy="784328"/>
          </a:xfrm>
          <a:prstGeom prst="bentConnector3">
            <a:avLst>
              <a:gd name="adj1" fmla="val 77058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topwatch">
            <a:extLst>
              <a:ext uri="{FF2B5EF4-FFF2-40B4-BE49-F238E27FC236}">
                <a16:creationId xmlns:a16="http://schemas.microsoft.com/office/drawing/2014/main" id="{0706BF34-FB3E-449F-9C37-A612AB1AC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8668" y="5233489"/>
            <a:ext cx="204227" cy="2042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DAD7AA2-B2FB-4D2C-B62C-5418AB4F7312}"/>
              </a:ext>
            </a:extLst>
          </p:cNvPr>
          <p:cNvSpPr txBox="1"/>
          <p:nvPr/>
        </p:nvSpPr>
        <p:spPr>
          <a:xfrm>
            <a:off x="7926704" y="5162603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Cycles</a:t>
            </a:r>
            <a:endParaRPr kumimoji="0" lang="en-CH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E9E085F-F14A-4274-B49B-317457535F8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9800" y="3198590"/>
            <a:ext cx="1371600" cy="741386"/>
          </a:xfrm>
          <a:prstGeom prst="bentConnector4">
            <a:avLst>
              <a:gd name="adj1" fmla="val 15661"/>
              <a:gd name="adj2" fmla="val 122911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78BF2A0-F2C9-4026-8C0E-3C30926E0097}"/>
              </a:ext>
            </a:extLst>
          </p:cNvPr>
          <p:cNvSpPr txBox="1"/>
          <p:nvPr/>
        </p:nvSpPr>
        <p:spPr>
          <a:xfrm>
            <a:off x="963792" y="3812285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BE45038-E1BE-4DC6-83F9-E2C7A459CC9B}"/>
              </a:ext>
            </a:extLst>
          </p:cNvPr>
          <p:cNvSpPr txBox="1"/>
          <p:nvPr/>
        </p:nvSpPr>
        <p:spPr>
          <a:xfrm>
            <a:off x="1381123" y="3809171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x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45C38157-3789-488E-902B-8A9E2C83979C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838" y="3198590"/>
            <a:ext cx="2500215" cy="973769"/>
          </a:xfrm>
          <a:prstGeom prst="bentConnector4">
            <a:avLst>
              <a:gd name="adj1" fmla="val 15981"/>
              <a:gd name="adj2" fmla="val 127714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953EA394-6903-43E8-B70A-4CB4E0D59FA7}"/>
              </a:ext>
            </a:extLst>
          </p:cNvPr>
          <p:cNvSpPr txBox="1"/>
          <p:nvPr/>
        </p:nvSpPr>
        <p:spPr>
          <a:xfrm>
            <a:off x="1779202" y="4063438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0995A8-CEAD-4A75-86AC-0B76AFFFC580}"/>
              </a:ext>
            </a:extLst>
          </p:cNvPr>
          <p:cNvSpPr txBox="1"/>
          <p:nvPr/>
        </p:nvSpPr>
        <p:spPr>
          <a:xfrm>
            <a:off x="965898" y="406681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3E4C95A-BDFB-4EFF-BB9D-84A9820A192A}"/>
              </a:ext>
            </a:extLst>
          </p:cNvPr>
          <p:cNvSpPr txBox="1"/>
          <p:nvPr/>
        </p:nvSpPr>
        <p:spPr>
          <a:xfrm>
            <a:off x="4520276" y="3702685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0EB1C67-9747-46F4-8148-261402CDF56D}"/>
              </a:ext>
            </a:extLst>
          </p:cNvPr>
          <p:cNvSpPr/>
          <p:nvPr/>
        </p:nvSpPr>
        <p:spPr bwMode="auto">
          <a:xfrm>
            <a:off x="1776041" y="1600200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EBF90D4-1BFD-4300-A178-30DA109443F2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" y="1852200"/>
            <a:ext cx="1121991" cy="25674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AD52EB46-1E91-4BA2-866E-3F156376EF9C}"/>
              </a:ext>
            </a:extLst>
          </p:cNvPr>
          <p:cNvSpPr txBox="1"/>
          <p:nvPr/>
        </p:nvSpPr>
        <p:spPr>
          <a:xfrm>
            <a:off x="923942" y="4329509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7ED4016-D035-4B12-89A9-664436456991}"/>
              </a:ext>
            </a:extLst>
          </p:cNvPr>
          <p:cNvSpPr txBox="1"/>
          <p:nvPr/>
        </p:nvSpPr>
        <p:spPr>
          <a:xfrm>
            <a:off x="1381123" y="4329509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A1B2D4-A203-45BB-9BF5-1CE5E07AA83F}"/>
              </a:ext>
            </a:extLst>
          </p:cNvPr>
          <p:cNvSpPr txBox="1"/>
          <p:nvPr/>
        </p:nvSpPr>
        <p:spPr>
          <a:xfrm>
            <a:off x="1755165" y="4330700"/>
            <a:ext cx="48463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Flowchart: Process 146">
            <a:extLst>
              <a:ext uri="{FF2B5EF4-FFF2-40B4-BE49-F238E27FC236}">
                <a16:creationId xmlns:a16="http://schemas.microsoft.com/office/drawing/2014/main" id="{CB25D2B1-66BE-44F4-869C-D300B7D96F1F}"/>
              </a:ext>
            </a:extLst>
          </p:cNvPr>
          <p:cNvSpPr/>
          <p:nvPr/>
        </p:nvSpPr>
        <p:spPr bwMode="auto">
          <a:xfrm>
            <a:off x="4038601" y="1689050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Same Steps 1-4 for ADD… Rename R5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a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9DC553D-CF2F-4BDA-9954-2676932822E2}"/>
              </a:ext>
            </a:extLst>
          </p:cNvPr>
          <p:cNvCxnSpPr>
            <a:cxnSpLocks/>
          </p:cNvCxnSpPr>
          <p:nvPr/>
        </p:nvCxnSpPr>
        <p:spPr bwMode="auto">
          <a:xfrm flipH="1">
            <a:off x="1644594" y="3845716"/>
            <a:ext cx="1176515" cy="57388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Process 146">
            <a:extLst>
              <a:ext uri="{FF2B5EF4-FFF2-40B4-BE49-F238E27FC236}">
                <a16:creationId xmlns:a16="http://schemas.microsoft.com/office/drawing/2014/main" id="{C4AE780C-7074-B94B-B5F7-7BEEEEF2225E}"/>
              </a:ext>
            </a:extLst>
          </p:cNvPr>
          <p:cNvSpPr/>
          <p:nvPr/>
        </p:nvSpPr>
        <p:spPr bwMode="auto">
          <a:xfrm>
            <a:off x="2540182" y="6068548"/>
            <a:ext cx="6146618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RS a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cannot execute in the next cycle: one source is not valid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" name="Flowchart: Process 54">
            <a:extLst>
              <a:ext uri="{FF2B5EF4-FFF2-40B4-BE49-F238E27FC236}">
                <a16:creationId xmlns:a16="http://schemas.microsoft.com/office/drawing/2014/main" id="{EFDEBB8A-5006-D84E-B3CE-32EBB54AE3D4}"/>
              </a:ext>
            </a:extLst>
          </p:cNvPr>
          <p:cNvSpPr/>
          <p:nvPr/>
        </p:nvSpPr>
        <p:spPr bwMode="auto">
          <a:xfrm>
            <a:off x="4041446" y="130880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1. MUL in RS x starts executing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5" name="Flowchart: Process 54">
            <a:extLst>
              <a:ext uri="{FF2B5EF4-FFF2-40B4-BE49-F238E27FC236}">
                <a16:creationId xmlns:a16="http://schemas.microsoft.com/office/drawing/2014/main" id="{ACDB9FB4-B1BC-CA41-8B0D-2547DF2CF629}"/>
              </a:ext>
            </a:extLst>
          </p:cNvPr>
          <p:cNvSpPr/>
          <p:nvPr/>
        </p:nvSpPr>
        <p:spPr bwMode="auto">
          <a:xfrm>
            <a:off x="4038600" y="443415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2. ADD gets decoded and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alloc</a:t>
            </a:r>
            <a:r>
              <a:rPr lang="en-US" sz="1500" dirty="0" err="1">
                <a:solidFill>
                  <a:srgbClr val="0432FF"/>
                </a:solidFill>
                <a:latin typeface="Arial" pitchFamily="34" charset="0"/>
              </a:rPr>
              <a:t>ated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into RS a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350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15 L 0.09514 0.00069 C 0.09514 -0.04491 0.09531 -0.09051 0.09548 -0.13588 L 0.22014 -0.13727 L 0.22083 -0.11227 L 0.21666 -0.01598 " pathEditMode="relative" rAng="0" ptsTypes="AAAAAA">
                                      <p:cBhvr>
                                        <p:cTn id="89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9" y="-692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162 L 0.1408 -0.00278 L 0.14045 -0.1375 L 0.26736 -0.13658 L 0.26736 -0.11296 L 0.22257 -0.01644 " pathEditMode="relative" rAng="0" ptsTypes="AAAAAA">
                                      <p:cBhvr>
                                        <p:cTn id="9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33" y="-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04375 -3.7037E-7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46 L 0.1599 0.00046 L 0.1599 -0.19885 L 0.3901 -0.19815 C 0.38976 -0.18195 0.38976 -0.16528 0.38941 -0.14908 L 0.34948 -0.05324 " pathEditMode="relative" rAng="0" ptsTypes="AAAAAA">
                                      <p:cBhvr>
                                        <p:cTn id="107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9" y="-997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209 L 0.06875 0.00301 C 0.06892 -0.06365 0.0691 -0.13032 0.06927 -0.19699 L 0.29896 -0.19768 L 0.29792 -0.14791 L 0.33802 -0.05393 " pathEditMode="relative" rAng="0" ptsTypes="AAAAAA">
                                      <p:cBhvr>
                                        <p:cTn id="109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185" grpId="0" animBg="1"/>
      <p:bldP spid="185" grpId="1" animBg="1"/>
      <p:bldP spid="399" grpId="0"/>
      <p:bldP spid="401" grpId="0"/>
      <p:bldP spid="402" grpId="0"/>
      <p:bldP spid="187" grpId="0" animBg="1"/>
      <p:bldP spid="187" grpId="1" animBg="1"/>
      <p:bldP spid="187" grpId="2" animBg="1"/>
      <p:bldP spid="55" grpId="0" animBg="1"/>
      <p:bldP spid="56" grpId="0" animBg="1"/>
      <p:bldP spid="56" grpId="1" animBg="1"/>
      <p:bldP spid="57" grpId="0" animBg="1"/>
      <p:bldP spid="57" grpId="1" animBg="1"/>
      <p:bldP spid="58" grpId="0" animBg="1"/>
      <p:bldP spid="42" grpId="0"/>
      <p:bldP spid="112" grpId="0"/>
      <p:bldP spid="112" grpId="1"/>
      <p:bldP spid="113" grpId="0"/>
      <p:bldP spid="113" grpId="1"/>
      <p:bldP spid="137" grpId="0"/>
      <p:bldP spid="137" grpId="1"/>
      <p:bldP spid="138" grpId="0"/>
      <p:bldP spid="138" grpId="1"/>
      <p:bldP spid="139" grpId="0"/>
      <p:bldP spid="140" grpId="0" animBg="1"/>
      <p:bldP spid="140" grpId="1" animBg="1"/>
      <p:bldP spid="144" grpId="0" animBg="1"/>
      <p:bldP spid="145" grpId="0" animBg="1"/>
      <p:bldP spid="146" grpId="0" animBg="1"/>
      <p:bldP spid="147" grpId="0" animBg="1"/>
      <p:bldP spid="73" grpId="0" animBg="1"/>
      <p:bldP spid="74" grpId="0" animBg="1"/>
      <p:bldP spid="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3E52303C-EF3A-40E0-8ECE-49696D977DB4}"/>
              </a:ext>
            </a:extLst>
          </p:cNvPr>
          <p:cNvSpPr/>
          <p:nvPr/>
        </p:nvSpPr>
        <p:spPr bwMode="auto">
          <a:xfrm>
            <a:off x="228600" y="187017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F72707B-B44D-4197-BA04-42E70BD05C1C}"/>
              </a:ext>
            </a:extLst>
          </p:cNvPr>
          <p:cNvSpPr/>
          <p:nvPr/>
        </p:nvSpPr>
        <p:spPr bwMode="auto">
          <a:xfrm>
            <a:off x="3233128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</a:t>
            </a:r>
            <a:r>
              <a:rPr lang="en-US" dirty="0">
                <a:sym typeface="Wingdings" panose="05000000000000000000" pitchFamily="2" charset="2"/>
              </a:rPr>
              <a:t>4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391" name="Rectangle 48">
            <a:extLst>
              <a:ext uri="{FF2B5EF4-FFF2-40B4-BE49-F238E27FC236}">
                <a16:creationId xmlns:a16="http://schemas.microsoft.com/office/drawing/2014/main" id="{142C9FB2-4DFA-45FE-9967-3D16C5807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2" name="Rectangle 29">
            <a:extLst>
              <a:ext uri="{FF2B5EF4-FFF2-40B4-BE49-F238E27FC236}">
                <a16:creationId xmlns:a16="http://schemas.microsoft.com/office/drawing/2014/main" id="{13C845B4-BBD0-4E88-86A5-1201EC939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3" name="Rectangle 48">
            <a:extLst>
              <a:ext uri="{FF2B5EF4-FFF2-40B4-BE49-F238E27FC236}">
                <a16:creationId xmlns:a16="http://schemas.microsoft.com/office/drawing/2014/main" id="{4FC63368-BB30-4160-8128-E1956EDEE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4" name="Rectangle 48">
            <a:extLst>
              <a:ext uri="{FF2B5EF4-FFF2-40B4-BE49-F238E27FC236}">
                <a16:creationId xmlns:a16="http://schemas.microsoft.com/office/drawing/2014/main" id="{5A872067-9D5D-455D-B495-E18252EE3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5" name="Rectangle 48">
            <a:extLst>
              <a:ext uri="{FF2B5EF4-FFF2-40B4-BE49-F238E27FC236}">
                <a16:creationId xmlns:a16="http://schemas.microsoft.com/office/drawing/2014/main" id="{EB1BAB0E-8365-4C09-B376-99F62A1D9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6" name="Rectangle 48">
            <a:extLst>
              <a:ext uri="{FF2B5EF4-FFF2-40B4-BE49-F238E27FC236}">
                <a16:creationId xmlns:a16="http://schemas.microsoft.com/office/drawing/2014/main" id="{CABB04FE-6DE0-4414-A1A8-D9186CBEA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7" name="Rectangle 48">
            <a:extLst>
              <a:ext uri="{FF2B5EF4-FFF2-40B4-BE49-F238E27FC236}">
                <a16:creationId xmlns:a16="http://schemas.microsoft.com/office/drawing/2014/main" id="{D449F55E-6A28-4068-9352-3D600B69D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14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0C6F85A7-7770-4B31-A94D-B01A1CFAAD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sp>
        <p:nvSpPr>
          <p:cNvPr id="188" name="Flowchart: Process 187">
            <a:extLst>
              <a:ext uri="{FF2B5EF4-FFF2-40B4-BE49-F238E27FC236}">
                <a16:creationId xmlns:a16="http://schemas.microsoft.com/office/drawing/2014/main" id="{FF9119BE-54AB-4CFA-9022-3FF299A895AB}"/>
              </a:ext>
            </a:extLst>
          </p:cNvPr>
          <p:cNvSpPr/>
          <p:nvPr/>
        </p:nvSpPr>
        <p:spPr bwMode="auto">
          <a:xfrm>
            <a:off x="4038601" y="961488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a w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aits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because one source is not valid.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63F55AF-AED4-4689-B152-1B93BBC4D06E}"/>
              </a:ext>
            </a:extLst>
          </p:cNvPr>
          <p:cNvSpPr/>
          <p:nvPr/>
        </p:nvSpPr>
        <p:spPr bwMode="auto">
          <a:xfrm>
            <a:off x="656106" y="1867862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690379E-9152-4D12-8A7A-50522EDAE159}"/>
              </a:ext>
            </a:extLst>
          </p:cNvPr>
          <p:cNvCxnSpPr>
            <a:cxnSpLocks/>
          </p:cNvCxnSpPr>
          <p:nvPr/>
        </p:nvCxnSpPr>
        <p:spPr bwMode="auto">
          <a:xfrm flipV="1">
            <a:off x="2178007" y="3195413"/>
            <a:ext cx="1441493" cy="506079"/>
          </a:xfrm>
          <a:prstGeom prst="bentConnector4">
            <a:avLst>
              <a:gd name="adj1" fmla="val 44053"/>
              <a:gd name="adj2" fmla="val 12108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7CF00258-FA02-4382-8759-E8A764E74247}"/>
              </a:ext>
            </a:extLst>
          </p:cNvPr>
          <p:cNvSpPr txBox="1"/>
          <p:nvPr/>
        </p:nvSpPr>
        <p:spPr>
          <a:xfrm>
            <a:off x="1781583" y="3560733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E4A84F4-E4CA-4EAE-A3FD-20D8E91A2FC8}"/>
              </a:ext>
            </a:extLst>
          </p:cNvPr>
          <p:cNvSpPr txBox="1"/>
          <p:nvPr/>
        </p:nvSpPr>
        <p:spPr>
          <a:xfrm>
            <a:off x="965898" y="3561726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D25FC68-D780-4806-8640-8EF91DC305B7}"/>
              </a:ext>
            </a:extLst>
          </p:cNvPr>
          <p:cNvSpPr txBox="1"/>
          <p:nvPr/>
        </p:nvSpPr>
        <p:spPr>
          <a:xfrm>
            <a:off x="3362897" y="3950183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F3238EB8-9817-4A36-B332-0D77D591FDCF}"/>
              </a:ext>
            </a:extLst>
          </p:cNvPr>
          <p:cNvCxnSpPr>
            <a:cxnSpLocks/>
          </p:cNvCxnSpPr>
          <p:nvPr/>
        </p:nvCxnSpPr>
        <p:spPr bwMode="auto">
          <a:xfrm flipV="1">
            <a:off x="2176879" y="3195413"/>
            <a:ext cx="2577412" cy="1509732"/>
          </a:xfrm>
          <a:prstGeom prst="bentConnector4">
            <a:avLst>
              <a:gd name="adj1" fmla="val 15558"/>
              <a:gd name="adj2" fmla="val 115142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A909E2CE-5FE6-4FE9-97C4-B78A8B276504}"/>
              </a:ext>
            </a:extLst>
          </p:cNvPr>
          <p:cNvSpPr txBox="1"/>
          <p:nvPr/>
        </p:nvSpPr>
        <p:spPr>
          <a:xfrm>
            <a:off x="1779615" y="4568190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E6C9DC4-3715-4D51-8839-B36F4E17078D}"/>
              </a:ext>
            </a:extLst>
          </p:cNvPr>
          <p:cNvSpPr txBox="1"/>
          <p:nvPr/>
        </p:nvSpPr>
        <p:spPr>
          <a:xfrm>
            <a:off x="963930" y="4569183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85D8ADA-A9FE-42F8-905B-BD68F58FFA41}"/>
              </a:ext>
            </a:extLst>
          </p:cNvPr>
          <p:cNvSpPr txBox="1"/>
          <p:nvPr/>
        </p:nvSpPr>
        <p:spPr>
          <a:xfrm>
            <a:off x="4514850" y="3949687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862B9A9B-47CB-46C7-98DF-F36A8E9BE059}"/>
              </a:ext>
            </a:extLst>
          </p:cNvPr>
          <p:cNvSpPr/>
          <p:nvPr/>
        </p:nvSpPr>
        <p:spPr bwMode="auto">
          <a:xfrm>
            <a:off x="1774745" y="1874343"/>
            <a:ext cx="253627" cy="25200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6" name="Flowchart: Process 215">
            <a:extLst>
              <a:ext uri="{FF2B5EF4-FFF2-40B4-BE49-F238E27FC236}">
                <a16:creationId xmlns:a16="http://schemas.microsoft.com/office/drawing/2014/main" id="{486F418E-D10B-42EC-A8E8-4F13DD045922}"/>
              </a:ext>
            </a:extLst>
          </p:cNvPr>
          <p:cNvSpPr/>
          <p:nvPr/>
        </p:nvSpPr>
        <p:spPr bwMode="auto">
          <a:xfrm>
            <a:off x="4038601" y="1346512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Rename R7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anose="05000000000000000000" pitchFamily="2" charset="2"/>
              </a:rPr>
              <a:t> b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F169859-79BF-476B-AA8A-F6721E4194AF}"/>
              </a:ext>
            </a:extLst>
          </p:cNvPr>
          <p:cNvSpPr txBox="1"/>
          <p:nvPr/>
        </p:nvSpPr>
        <p:spPr>
          <a:xfrm>
            <a:off x="923942" y="4829178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C305F61-95D0-4870-B67D-9825EB06DCDB}"/>
              </a:ext>
            </a:extLst>
          </p:cNvPr>
          <p:cNvSpPr txBox="1"/>
          <p:nvPr/>
        </p:nvSpPr>
        <p:spPr>
          <a:xfrm>
            <a:off x="1381123" y="4829178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B28EA2F-DFF4-46AB-81E2-FB0A3946E692}"/>
              </a:ext>
            </a:extLst>
          </p:cNvPr>
          <p:cNvSpPr txBox="1"/>
          <p:nvPr/>
        </p:nvSpPr>
        <p:spPr>
          <a:xfrm>
            <a:off x="1758950" y="4832731"/>
            <a:ext cx="475488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Flowchart: Process 187">
            <a:extLst>
              <a:ext uri="{FF2B5EF4-FFF2-40B4-BE49-F238E27FC236}">
                <a16:creationId xmlns:a16="http://schemas.microsoft.com/office/drawing/2014/main" id="{207477D8-4893-3C47-A601-8040B500F8AE}"/>
              </a:ext>
            </a:extLst>
          </p:cNvPr>
          <p:cNvSpPr/>
          <p:nvPr/>
        </p:nvSpPr>
        <p:spPr bwMode="auto">
          <a:xfrm>
            <a:off x="3126105" y="6056794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b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2" name="Flowchart: Process 187">
            <a:extLst>
              <a:ext uri="{FF2B5EF4-FFF2-40B4-BE49-F238E27FC236}">
                <a16:creationId xmlns:a16="http://schemas.microsoft.com/office/drawing/2014/main" id="{E89D36E6-09D9-3D4F-88A0-32F085178741}"/>
              </a:ext>
            </a:extLst>
          </p:cNvPr>
          <p:cNvSpPr/>
          <p:nvPr/>
        </p:nvSpPr>
        <p:spPr bwMode="auto">
          <a:xfrm>
            <a:off x="3126105" y="6396244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It will be executed out of order in the next cycle.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536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85 L 0.18229 -0.00024 L 0.18229 -0.08982 L 0.27188 -0.08982 L 0.27083 -0.07593 L 0.22344 0.05601 " pathEditMode="relative" rAng="0" ptsTypes="AAAAAA">
                                      <p:cBhvr>
                                        <p:cTn id="42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87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232 L 0.09045 0.00093 L 0.08837 -0.08865 L 0.17726 -0.08865 L 0.17726 -0.07685 L 0.21129 0.05649 " pathEditMode="relative" rAng="0" ptsTypes="AAAAAA">
                                      <p:cBhvr>
                                        <p:cTn id="44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0741E-7 L 0.04375 -7.40741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208 L 0.15625 0.00092 L 0.15711 -0.25348 L 0.39357 -0.25348 L 0.39357 -0.22292 L 0.34965 -0.09075 " pathEditMode="relative" ptsTypes="AAAAAA">
                                      <p:cBhvr>
                                        <p:cTn id="62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416 L 0.06233 0.00231 L 0.06267 -0.24954 L 0.29983 -0.24954 L 0.30069 -0.2213 L 0.33785 -0.09028 " pathEditMode="relative" rAng="0" ptsTypes="AAAAAA">
                                      <p:cBhvr>
                                        <p:cTn id="6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0" y="-1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92" grpId="1" animBg="1"/>
      <p:bldP spid="185" grpId="0" animBg="1"/>
      <p:bldP spid="391" grpId="0"/>
      <p:bldP spid="393" grpId="0"/>
      <p:bldP spid="394" grpId="0"/>
      <p:bldP spid="395" grpId="0"/>
      <p:bldP spid="188" grpId="0" animBg="1"/>
      <p:bldP spid="191" grpId="0" animBg="1"/>
      <p:bldP spid="191" grpId="1" animBg="1"/>
      <p:bldP spid="191" grpId="2" animBg="1"/>
      <p:bldP spid="203" grpId="0"/>
      <p:bldP spid="203" grpId="1"/>
      <p:bldP spid="204" grpId="0"/>
      <p:bldP spid="204" grpId="1"/>
      <p:bldP spid="205" grpId="0"/>
      <p:bldP spid="212" grpId="0"/>
      <p:bldP spid="212" grpId="1"/>
      <p:bldP spid="213" grpId="0"/>
      <p:bldP spid="213" grpId="1"/>
      <p:bldP spid="214" grpId="0"/>
      <p:bldP spid="215" grpId="0" animBg="1"/>
      <p:bldP spid="215" grpId="1" animBg="1"/>
      <p:bldP spid="216" grpId="0" animBg="1"/>
      <p:bldP spid="217" grpId="0" animBg="1"/>
      <p:bldP spid="218" grpId="0" animBg="1"/>
      <p:bldP spid="219" grpId="0" animBg="1"/>
      <p:bldP spid="71" grpId="0" animBg="1"/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42B0EFD-9B5D-4AC5-85FC-75F5D9A0D9AE}"/>
              </a:ext>
            </a:extLst>
          </p:cNvPr>
          <p:cNvSpPr/>
          <p:nvPr/>
        </p:nvSpPr>
        <p:spPr bwMode="auto">
          <a:xfrm>
            <a:off x="228600" y="213360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A5C5B3F-729A-40A0-955E-2A0F7EA80F30}"/>
              </a:ext>
            </a:extLst>
          </p:cNvPr>
          <p:cNvSpPr/>
          <p:nvPr/>
        </p:nvSpPr>
        <p:spPr bwMode="auto">
          <a:xfrm>
            <a:off x="3565884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5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1" name="Rectangle 48">
            <a:extLst>
              <a:ext uri="{FF2B5EF4-FFF2-40B4-BE49-F238E27FC236}">
                <a16:creationId xmlns:a16="http://schemas.microsoft.com/office/drawing/2014/main" id="{948C3007-FCCB-4C6E-AC3E-7A3E53F18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2" name="Rectangle 29">
            <a:extLst>
              <a:ext uri="{FF2B5EF4-FFF2-40B4-BE49-F238E27FC236}">
                <a16:creationId xmlns:a16="http://schemas.microsoft.com/office/drawing/2014/main" id="{99A1184C-590C-48A6-B563-6107C0ED8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3" name="Rectangle 48">
            <a:extLst>
              <a:ext uri="{FF2B5EF4-FFF2-40B4-BE49-F238E27FC236}">
                <a16:creationId xmlns:a16="http://schemas.microsoft.com/office/drawing/2014/main" id="{F7C02F4A-2BDB-4EDC-B5CD-C21DA4AA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4" name="Rectangle 48">
            <a:extLst>
              <a:ext uri="{FF2B5EF4-FFF2-40B4-BE49-F238E27FC236}">
                <a16:creationId xmlns:a16="http://schemas.microsoft.com/office/drawing/2014/main" id="{BDA0FFCA-B617-4185-A4E4-C01BE10E6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5" name="Rectangle 48">
            <a:extLst>
              <a:ext uri="{FF2B5EF4-FFF2-40B4-BE49-F238E27FC236}">
                <a16:creationId xmlns:a16="http://schemas.microsoft.com/office/drawing/2014/main" id="{D0A0FC86-ADFC-4188-A139-A27828021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6" name="Rectangle 48">
            <a:extLst>
              <a:ext uri="{FF2B5EF4-FFF2-40B4-BE49-F238E27FC236}">
                <a16:creationId xmlns:a16="http://schemas.microsoft.com/office/drawing/2014/main" id="{C1B0E32B-96BA-4122-95E4-2EEAEF749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7" name="Rectangle 48">
            <a:extLst>
              <a:ext uri="{FF2B5EF4-FFF2-40B4-BE49-F238E27FC236}">
                <a16:creationId xmlns:a16="http://schemas.microsoft.com/office/drawing/2014/main" id="{1BCD692A-E03D-446D-805F-8727CCA16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145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2C70D80D-C8E4-476F-8497-D2B601EB3C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67A56D39-A013-4D09-843C-C55401CDA7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69072BEB-2E10-4756-BBBD-B0FD664C44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327879AD-2F10-43BC-B041-EB1619DCABE1}"/>
              </a:ext>
            </a:extLst>
          </p:cNvPr>
          <p:cNvSpPr txBox="1"/>
          <p:nvPr/>
        </p:nvSpPr>
        <p:spPr>
          <a:xfrm>
            <a:off x="3724069" y="4203234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6687716-C634-41FA-AC58-471CFD7DBCDE}"/>
              </a:ext>
            </a:extLst>
          </p:cNvPr>
          <p:cNvSpPr txBox="1"/>
          <p:nvPr/>
        </p:nvSpPr>
        <p:spPr>
          <a:xfrm>
            <a:off x="3003694" y="4205606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BB1DFE0-41D7-4E09-9CF2-87112B5DADBC}"/>
              </a:ext>
            </a:extLst>
          </p:cNvPr>
          <p:cNvSpPr txBox="1"/>
          <p:nvPr/>
        </p:nvSpPr>
        <p:spPr>
          <a:xfrm>
            <a:off x="3364509" y="4205606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F352702-953F-4410-9672-362BCC0B2F86}"/>
              </a:ext>
            </a:extLst>
          </p:cNvPr>
          <p:cNvSpPr txBox="1"/>
          <p:nvPr/>
        </p:nvSpPr>
        <p:spPr>
          <a:xfrm>
            <a:off x="4875010" y="4203700"/>
            <a:ext cx="4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9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BF0ECF3-48A6-4DE6-A633-EF8B07B732F3}"/>
              </a:ext>
            </a:extLst>
          </p:cNvPr>
          <p:cNvSpPr txBox="1"/>
          <p:nvPr/>
        </p:nvSpPr>
        <p:spPr>
          <a:xfrm>
            <a:off x="4154635" y="420607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C13BB80-6ECE-464A-9365-5DC3B58717B0}"/>
              </a:ext>
            </a:extLst>
          </p:cNvPr>
          <p:cNvSpPr txBox="1"/>
          <p:nvPr/>
        </p:nvSpPr>
        <p:spPr>
          <a:xfrm>
            <a:off x="4515450" y="420607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2581DD1-48D7-4838-B40A-6511E5D11931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870266" y="4170791"/>
            <a:ext cx="840755" cy="804954"/>
          </a:xfrm>
          <a:prstGeom prst="bentConnector3">
            <a:avLst>
              <a:gd name="adj1" fmla="val 76623"/>
            </a:avLst>
          </a:prstGeom>
          <a:solidFill>
            <a:srgbClr val="C0C0C0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8F4833E-2FEE-4BD4-B631-2F430F031560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617668" y="4490264"/>
            <a:ext cx="840755" cy="202854"/>
          </a:xfrm>
          <a:prstGeom prst="bentConnector3">
            <a:avLst>
              <a:gd name="adj1" fmla="val 75491"/>
            </a:avLst>
          </a:prstGeom>
          <a:solidFill>
            <a:srgbClr val="C0C0C0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4E0C198-45D9-4B59-8969-86E87393FF0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400059" y="4302695"/>
            <a:ext cx="840756" cy="541146"/>
          </a:xfrm>
          <a:prstGeom prst="bentConnector3">
            <a:avLst>
              <a:gd name="adj1" fmla="val 75491"/>
            </a:avLst>
          </a:prstGeom>
          <a:solidFill>
            <a:srgbClr val="C0C0C0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4" name="Graphic 213" descr="Stopwatch">
            <a:extLst>
              <a:ext uri="{FF2B5EF4-FFF2-40B4-BE49-F238E27FC236}">
                <a16:creationId xmlns:a16="http://schemas.microsoft.com/office/drawing/2014/main" id="{07505238-922C-4028-A39C-280605A6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0600" y="5233489"/>
            <a:ext cx="204227" cy="204227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ABE52089-0B75-40CB-8200-0BD3C1B990C2}"/>
              </a:ext>
            </a:extLst>
          </p:cNvPr>
          <p:cNvSpPr txBox="1"/>
          <p:nvPr/>
        </p:nvSpPr>
        <p:spPr>
          <a:xfrm>
            <a:off x="4898636" y="5162603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Cycles</a:t>
            </a:r>
            <a:endParaRPr kumimoji="0" lang="en-CH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0E87A5B-7095-4BA7-825C-53BFDB8CCB9C}"/>
              </a:ext>
            </a:extLst>
          </p:cNvPr>
          <p:cNvSpPr txBox="1"/>
          <p:nvPr/>
        </p:nvSpPr>
        <p:spPr>
          <a:xfrm>
            <a:off x="923942" y="5586418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69BF4FD8-64A9-4B91-BB9F-FA0EDE52EF77}"/>
              </a:ext>
            </a:extLst>
          </p:cNvPr>
          <p:cNvSpPr txBox="1"/>
          <p:nvPr/>
        </p:nvSpPr>
        <p:spPr>
          <a:xfrm>
            <a:off x="1381123" y="5586418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B122844-CC92-48AC-8B42-B415EAEADE69}"/>
              </a:ext>
            </a:extLst>
          </p:cNvPr>
          <p:cNvSpPr txBox="1"/>
          <p:nvPr/>
        </p:nvSpPr>
        <p:spPr>
          <a:xfrm>
            <a:off x="1758950" y="5589971"/>
            <a:ext cx="475488" cy="234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Flowchart: Process 187">
            <a:extLst>
              <a:ext uri="{FF2B5EF4-FFF2-40B4-BE49-F238E27FC236}">
                <a16:creationId xmlns:a16="http://schemas.microsoft.com/office/drawing/2014/main" id="{944D43BB-1DC3-6A4B-AC01-A3C24DC2A457}"/>
              </a:ext>
            </a:extLst>
          </p:cNvPr>
          <p:cNvSpPr/>
          <p:nvPr/>
        </p:nvSpPr>
        <p:spPr bwMode="auto">
          <a:xfrm>
            <a:off x="3126105" y="6056794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c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709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184" grpId="0" animBg="1"/>
      <p:bldP spid="351" grpId="0"/>
      <p:bldP spid="353" grpId="0"/>
      <p:bldP spid="354" grpId="0"/>
      <p:bldP spid="355" grpId="0"/>
      <p:bldP spid="356" grpId="0"/>
      <p:bldP spid="188" grpId="0"/>
      <p:bldP spid="189" grpId="0"/>
      <p:bldP spid="190" grpId="0"/>
      <p:bldP spid="191" grpId="0"/>
      <p:bldP spid="192" grpId="0"/>
      <p:bldP spid="193" grpId="0"/>
      <p:bldP spid="215" grpId="0"/>
      <p:bldP spid="215" grpId="1"/>
      <p:bldP spid="216" grpId="0" animBg="1"/>
      <p:bldP spid="217" grpId="0" animBg="1"/>
      <p:bldP spid="218" grpId="0" animBg="1"/>
      <p:bldP spid="7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FA51B6F-BED3-4F82-B3AC-891D63BC57DD}"/>
              </a:ext>
            </a:extLst>
          </p:cNvPr>
          <p:cNvSpPr/>
          <p:nvPr/>
        </p:nvSpPr>
        <p:spPr bwMode="auto">
          <a:xfrm>
            <a:off x="228600" y="236855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5DD9F92-B5B3-4AA1-86ED-96B87693B1D3}"/>
              </a:ext>
            </a:extLst>
          </p:cNvPr>
          <p:cNvSpPr/>
          <p:nvPr/>
        </p:nvSpPr>
        <p:spPr bwMode="auto">
          <a:xfrm>
            <a:off x="3896085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</a:t>
            </a:r>
            <a:r>
              <a:rPr lang="en-US" dirty="0">
                <a:sym typeface="Wingdings" panose="05000000000000000000" pitchFamily="2" charset="2"/>
              </a:rPr>
              <a:t>6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3" name="Rectangle 48">
            <a:extLst>
              <a:ext uri="{FF2B5EF4-FFF2-40B4-BE49-F238E27FC236}">
                <a16:creationId xmlns:a16="http://schemas.microsoft.com/office/drawing/2014/main" id="{DB108FB9-796F-4D35-BC0A-CC0464243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4" name="Rectangle 29">
            <a:extLst>
              <a:ext uri="{FF2B5EF4-FFF2-40B4-BE49-F238E27FC236}">
                <a16:creationId xmlns:a16="http://schemas.microsoft.com/office/drawing/2014/main" id="{B433B9A4-94B1-4C87-A6E1-55518397A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5" name="Rectangle 48">
            <a:extLst>
              <a:ext uri="{FF2B5EF4-FFF2-40B4-BE49-F238E27FC236}">
                <a16:creationId xmlns:a16="http://schemas.microsoft.com/office/drawing/2014/main" id="{01CE9CD9-3BA8-48AF-97F3-8DBD484E4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6" name="Rectangle 48">
            <a:extLst>
              <a:ext uri="{FF2B5EF4-FFF2-40B4-BE49-F238E27FC236}">
                <a16:creationId xmlns:a16="http://schemas.microsoft.com/office/drawing/2014/main" id="{615243F1-AB54-43A6-B06A-0C6CE1214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7" name="Rectangle 48">
            <a:extLst>
              <a:ext uri="{FF2B5EF4-FFF2-40B4-BE49-F238E27FC236}">
                <a16:creationId xmlns:a16="http://schemas.microsoft.com/office/drawing/2014/main" id="{28949A8F-4EB4-4CC9-BBAF-C67DBBE38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" name="Rectangle 48">
            <a:extLst>
              <a:ext uri="{FF2B5EF4-FFF2-40B4-BE49-F238E27FC236}">
                <a16:creationId xmlns:a16="http://schemas.microsoft.com/office/drawing/2014/main" id="{B8EFCFE0-6C94-4A1A-8750-7EBCECD3A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9" name="Rectangle 48">
            <a:extLst>
              <a:ext uri="{FF2B5EF4-FFF2-40B4-BE49-F238E27FC236}">
                <a16:creationId xmlns:a16="http://schemas.microsoft.com/office/drawing/2014/main" id="{B3BB5F8C-F65C-4C77-9345-C1A084715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615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F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316E65DD-D278-411B-9595-689F76F19D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250E5612-8DFF-4F7D-ACD4-A1DAF7BF28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17C4D56D-B72A-4D1C-972E-BDCD3A391E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D3FA2D67-83DD-474A-B516-4DF71D204B97}"/>
              </a:ext>
            </a:extLst>
          </p:cNvPr>
          <p:cNvSpPr txBox="1"/>
          <p:nvPr/>
        </p:nvSpPr>
        <p:spPr>
          <a:xfrm>
            <a:off x="923942" y="5839570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DA5F7FE-680C-4F9B-BFAA-AC1869362299}"/>
              </a:ext>
            </a:extLst>
          </p:cNvPr>
          <p:cNvSpPr txBox="1"/>
          <p:nvPr/>
        </p:nvSpPr>
        <p:spPr>
          <a:xfrm>
            <a:off x="1381123" y="5839570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y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91B5EAD-65E4-4F88-8504-CA723489802E}"/>
              </a:ext>
            </a:extLst>
          </p:cNvPr>
          <p:cNvSpPr txBox="1"/>
          <p:nvPr/>
        </p:nvSpPr>
        <p:spPr>
          <a:xfrm>
            <a:off x="6785420" y="396179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8885AD8-5B76-49E3-8D7C-8456B08CC8FA}"/>
              </a:ext>
            </a:extLst>
          </p:cNvPr>
          <p:cNvSpPr txBox="1"/>
          <p:nvPr/>
        </p:nvSpPr>
        <p:spPr>
          <a:xfrm>
            <a:off x="6060281" y="395106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E3FBF21-786A-4952-8AD4-5D5C047847A4}"/>
              </a:ext>
            </a:extLst>
          </p:cNvPr>
          <p:cNvSpPr txBox="1"/>
          <p:nvPr/>
        </p:nvSpPr>
        <p:spPr>
          <a:xfrm>
            <a:off x="6421096" y="395106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71C8CEC-591B-4618-A107-94F8E8958569}"/>
              </a:ext>
            </a:extLst>
          </p:cNvPr>
          <p:cNvSpPr txBox="1"/>
          <p:nvPr/>
        </p:nvSpPr>
        <p:spPr>
          <a:xfrm>
            <a:off x="7211222" y="395152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E96DBD40-556D-4981-86D6-2A269AAAAC87}"/>
              </a:ext>
            </a:extLst>
          </p:cNvPr>
          <p:cNvSpPr txBox="1"/>
          <p:nvPr/>
        </p:nvSpPr>
        <p:spPr>
          <a:xfrm>
            <a:off x="7572037" y="395152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87EDB61-27A4-4041-A49A-5475633A8E92}"/>
              </a:ext>
            </a:extLst>
          </p:cNvPr>
          <p:cNvSpPr txBox="1"/>
          <p:nvPr/>
        </p:nvSpPr>
        <p:spPr>
          <a:xfrm>
            <a:off x="7939123" y="396179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95728BD-DC72-4820-AFAC-4066732F8711}"/>
              </a:ext>
            </a:extLst>
          </p:cNvPr>
          <p:cNvSpPr txBox="1"/>
          <p:nvPr/>
        </p:nvSpPr>
        <p:spPr>
          <a:xfrm>
            <a:off x="1758950" y="5843123"/>
            <a:ext cx="475488" cy="234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353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187" grpId="0" animBg="1"/>
      <p:bldP spid="343" grpId="0"/>
      <p:bldP spid="345" grpId="0"/>
      <p:bldP spid="346" grpId="0"/>
      <p:bldP spid="347" grpId="0"/>
      <p:bldP spid="348" grpId="0"/>
      <p:bldP spid="349" grpId="0"/>
      <p:bldP spid="188" grpId="0" animBg="1"/>
      <p:bldP spid="189" grpId="0" animBg="1"/>
      <p:bldP spid="190" grpId="0" animBg="1"/>
      <p:bldP spid="191" grpId="0"/>
      <p:bldP spid="192" grpId="0"/>
      <p:bldP spid="194" grpId="0"/>
      <p:bldP spid="195" grpId="0"/>
      <p:bldP spid="196" grpId="0" animBg="1"/>
      <p:bldP spid="19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AAC74118-E510-4D8B-BF6C-1833BC235BA0}"/>
              </a:ext>
            </a:extLst>
          </p:cNvPr>
          <p:cNvSpPr/>
          <p:nvPr/>
        </p:nvSpPr>
        <p:spPr bwMode="auto">
          <a:xfrm>
            <a:off x="228600" y="260550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74B6EBB-F385-4C6F-B686-08C21CC75420}"/>
              </a:ext>
            </a:extLst>
          </p:cNvPr>
          <p:cNvSpPr/>
          <p:nvPr/>
        </p:nvSpPr>
        <p:spPr bwMode="auto">
          <a:xfrm>
            <a:off x="4238174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7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Rectangle 48">
            <a:extLst>
              <a:ext uri="{FF2B5EF4-FFF2-40B4-BE49-F238E27FC236}">
                <a16:creationId xmlns:a16="http://schemas.microsoft.com/office/drawing/2014/main" id="{297F945E-8439-4238-B96E-115E46847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6" name="Rectangle 29">
            <a:extLst>
              <a:ext uri="{FF2B5EF4-FFF2-40B4-BE49-F238E27FC236}">
                <a16:creationId xmlns:a16="http://schemas.microsoft.com/office/drawing/2014/main" id="{234ED10A-8BF0-43DC-B80F-E1C97819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" name="Rectangle 48">
            <a:extLst>
              <a:ext uri="{FF2B5EF4-FFF2-40B4-BE49-F238E27FC236}">
                <a16:creationId xmlns:a16="http://schemas.microsoft.com/office/drawing/2014/main" id="{387A1859-590F-4BE2-810A-4A6E69651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" name="Rectangle 48">
            <a:extLst>
              <a:ext uri="{FF2B5EF4-FFF2-40B4-BE49-F238E27FC236}">
                <a16:creationId xmlns:a16="http://schemas.microsoft.com/office/drawing/2014/main" id="{EF5B30EB-E433-4708-91AE-AA87A2BC6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9" name="Rectangle 48">
            <a:extLst>
              <a:ext uri="{FF2B5EF4-FFF2-40B4-BE49-F238E27FC236}">
                <a16:creationId xmlns:a16="http://schemas.microsoft.com/office/drawing/2014/main" id="{6EF03208-866E-4C87-9D31-A40DD67D4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Rectangle 48">
            <a:extLst>
              <a:ext uri="{FF2B5EF4-FFF2-40B4-BE49-F238E27FC236}">
                <a16:creationId xmlns:a16="http://schemas.microsoft.com/office/drawing/2014/main" id="{3589C470-B0A0-4CDD-8141-D072CE5F5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1" name="Rectangle 48">
            <a:extLst>
              <a:ext uri="{FF2B5EF4-FFF2-40B4-BE49-F238E27FC236}">
                <a16:creationId xmlns:a16="http://schemas.microsoft.com/office/drawing/2014/main" id="{6B64D656-AA6D-4CF1-A146-1DF571C71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5910B334-5E3C-449F-8601-E7D99CF3C6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56F218F-9FAB-4DA8-8056-7368789621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954DF918-0526-4ABE-B5B0-9F5A5468E8A4}"/>
              </a:ext>
            </a:extLst>
          </p:cNvPr>
          <p:cNvSpPr txBox="1"/>
          <p:nvPr/>
        </p:nvSpPr>
        <p:spPr>
          <a:xfrm>
            <a:off x="3730082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4C303D4-489C-497A-AB52-605EBE7BEBE4}"/>
              </a:ext>
            </a:extLst>
          </p:cNvPr>
          <p:cNvSpPr txBox="1"/>
          <p:nvPr/>
        </p:nvSpPr>
        <p:spPr>
          <a:xfrm>
            <a:off x="3004943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1A8CC2-FCDE-4DDF-AF28-67EF65161379}"/>
              </a:ext>
            </a:extLst>
          </p:cNvPr>
          <p:cNvSpPr txBox="1"/>
          <p:nvPr/>
        </p:nvSpPr>
        <p:spPr>
          <a:xfrm>
            <a:off x="3365758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CA34B3-B035-44A3-8277-924DCD153100}"/>
              </a:ext>
            </a:extLst>
          </p:cNvPr>
          <p:cNvSpPr txBox="1"/>
          <p:nvPr/>
        </p:nvSpPr>
        <p:spPr>
          <a:xfrm>
            <a:off x="4155884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84E102A-39F8-45E6-9F8D-1C8C731CD600}"/>
              </a:ext>
            </a:extLst>
          </p:cNvPr>
          <p:cNvSpPr txBox="1"/>
          <p:nvPr/>
        </p:nvSpPr>
        <p:spPr>
          <a:xfrm>
            <a:off x="4516699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y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77F6AD-C541-47B4-BBCF-D2BCB8408901}"/>
              </a:ext>
            </a:extLst>
          </p:cNvPr>
          <p:cNvSpPr txBox="1"/>
          <p:nvPr/>
        </p:nvSpPr>
        <p:spPr>
          <a:xfrm>
            <a:off x="4883785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D1C3DCF-0A9C-472D-B1FB-9EDD55E8450D}"/>
              </a:ext>
            </a:extLst>
          </p:cNvPr>
          <p:cNvSpPr txBox="1"/>
          <p:nvPr/>
        </p:nvSpPr>
        <p:spPr>
          <a:xfrm>
            <a:off x="923942" y="4328830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A0BE90B-2855-4404-B099-BEC961BF5079}"/>
              </a:ext>
            </a:extLst>
          </p:cNvPr>
          <p:cNvSpPr txBox="1"/>
          <p:nvPr/>
        </p:nvSpPr>
        <p:spPr>
          <a:xfrm>
            <a:off x="1381123" y="4328830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7F86C3A-AC68-4362-B203-519869DE59C3}"/>
              </a:ext>
            </a:extLst>
          </p:cNvPr>
          <p:cNvSpPr txBox="1"/>
          <p:nvPr/>
        </p:nvSpPr>
        <p:spPr>
          <a:xfrm>
            <a:off x="1758950" y="4332383"/>
            <a:ext cx="475488" cy="234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C7B72528-F910-46E6-AE3D-0BA19F6994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89" name="Flowchart: Process 54">
            <a:extLst>
              <a:ext uri="{FF2B5EF4-FFF2-40B4-BE49-F238E27FC236}">
                <a16:creationId xmlns:a16="http://schemas.microsoft.com/office/drawing/2014/main" id="{9A383878-C859-924C-A837-4996325EC514}"/>
              </a:ext>
            </a:extLst>
          </p:cNvPr>
          <p:cNvSpPr/>
          <p:nvPr/>
        </p:nvSpPr>
        <p:spPr bwMode="auto">
          <a:xfrm>
            <a:off x="4038600" y="133199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0432FF"/>
                </a:solidFill>
                <a:latin typeface="Arial" pitchFamily="34" charset="0"/>
              </a:rPr>
              <a:t>All 6 instructions are now decoded and renamed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0" name="Flowchart: Process 54">
            <a:extLst>
              <a:ext uri="{FF2B5EF4-FFF2-40B4-BE49-F238E27FC236}">
                <a16:creationId xmlns:a16="http://schemas.microsoft.com/office/drawing/2014/main" id="{1355E7AF-795A-0E44-B2BD-54B9AB483051}"/>
              </a:ext>
            </a:extLst>
          </p:cNvPr>
          <p:cNvSpPr/>
          <p:nvPr/>
        </p:nvSpPr>
        <p:spPr bwMode="auto">
          <a:xfrm>
            <a:off x="4038600" y="514199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0432FF"/>
                </a:solidFill>
                <a:latin typeface="Arial" pitchFamily="34" charset="0"/>
              </a:rPr>
              <a:t>Note what happened to R5!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953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87" grpId="0" animBg="1"/>
      <p:bldP spid="335" grpId="0"/>
      <p:bldP spid="337" grpId="0"/>
      <p:bldP spid="338" grpId="0"/>
      <p:bldP spid="339" grpId="0"/>
      <p:bldP spid="340" grpId="0"/>
      <p:bldP spid="341" grpId="0"/>
      <p:bldP spid="188" grpId="0" animBg="1"/>
      <p:bldP spid="189" grpId="0"/>
      <p:bldP spid="190" grpId="0"/>
      <p:bldP spid="191" grpId="0"/>
      <p:bldP spid="192" grpId="0"/>
      <p:bldP spid="193" grpId="0" animBg="1"/>
      <p:bldP spid="194" grpId="0" animBg="1"/>
      <p:bldP spid="195" grpId="0" animBg="1"/>
      <p:bldP spid="196" grpId="0" animBg="1"/>
      <p:bldP spid="89" grpId="0" animBg="1"/>
      <p:bldP spid="9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C14D6DF7-AE3A-42B8-9571-345FFED89DD0}"/>
              </a:ext>
            </a:extLst>
          </p:cNvPr>
          <p:cNvCxnSpPr>
            <a:cxnSpLocks/>
          </p:cNvCxnSpPr>
          <p:nvPr/>
        </p:nvCxnSpPr>
        <p:spPr bwMode="auto">
          <a:xfrm>
            <a:off x="1553353" y="2931872"/>
            <a:ext cx="1980151" cy="1912013"/>
          </a:xfrm>
          <a:prstGeom prst="bentConnector3">
            <a:avLst>
              <a:gd name="adj1" fmla="val 100147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90C94A8-B15A-42E6-87B1-5C59B807C667}"/>
              </a:ext>
            </a:extLst>
          </p:cNvPr>
          <p:cNvSpPr/>
          <p:nvPr/>
        </p:nvSpPr>
        <p:spPr bwMode="auto">
          <a:xfrm>
            <a:off x="3017972" y="3636399"/>
            <a:ext cx="326136" cy="376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AEDDFFB8-A59B-4441-BFD9-BA5DEFF49E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F75E693-9FDE-4900-9B32-F716D376B490}"/>
              </a:ext>
            </a:extLst>
          </p:cNvPr>
          <p:cNvSpPr/>
          <p:nvPr/>
        </p:nvSpPr>
        <p:spPr bwMode="auto">
          <a:xfrm>
            <a:off x="977900" y="3757727"/>
            <a:ext cx="326136" cy="376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3AD9D1E-CA53-446C-B72A-DCA5CD30CABA}"/>
              </a:ext>
            </a:extLst>
          </p:cNvPr>
          <p:cNvSpPr/>
          <p:nvPr/>
        </p:nvSpPr>
        <p:spPr bwMode="auto">
          <a:xfrm>
            <a:off x="45720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8 (First Slide)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Rectangle 48">
            <a:extLst>
              <a:ext uri="{FF2B5EF4-FFF2-40B4-BE49-F238E27FC236}">
                <a16:creationId xmlns:a16="http://schemas.microsoft.com/office/drawing/2014/main" id="{5C3374E5-8F34-4259-A78D-06308634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Rectangle 29">
            <a:extLst>
              <a:ext uri="{FF2B5EF4-FFF2-40B4-BE49-F238E27FC236}">
                <a16:creationId xmlns:a16="http://schemas.microsoft.com/office/drawing/2014/main" id="{3E826BE3-D567-465F-AB3E-FC6CEEBF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C196DA4A-7260-463D-9234-9B1B2CFD96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BBC7C4D2-74EE-43DC-8465-104310E144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Flowchart: Process 187">
            <a:extLst>
              <a:ext uri="{FF2B5EF4-FFF2-40B4-BE49-F238E27FC236}">
                <a16:creationId xmlns:a16="http://schemas.microsoft.com/office/drawing/2014/main" id="{B5512064-C390-4C10-A6A9-E93CB49C7ACF}"/>
              </a:ext>
            </a:extLst>
          </p:cNvPr>
          <p:cNvSpPr/>
          <p:nvPr/>
        </p:nvSpPr>
        <p:spPr bwMode="auto">
          <a:xfrm>
            <a:off x="5105399" y="1351221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MUL’s tag (x)</a:t>
            </a: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D4BA3-3614-4F59-83AE-F9516A1FAAA2}"/>
              </a:ext>
            </a:extLst>
          </p:cNvPr>
          <p:cNvSpPr txBox="1"/>
          <p:nvPr/>
        </p:nvSpPr>
        <p:spPr>
          <a:xfrm>
            <a:off x="6258302" y="1756678"/>
            <a:ext cx="25808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Check tag</a:t>
            </a:r>
            <a:endParaRPr kumimoji="0" lang="en-CH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9F0786E-5DD5-4840-B134-1D126E311A3E}"/>
              </a:ext>
            </a:extLst>
          </p:cNvPr>
          <p:cNvSpPr txBox="1"/>
          <p:nvPr/>
        </p:nvSpPr>
        <p:spPr>
          <a:xfrm>
            <a:off x="6258302" y="2012428"/>
            <a:ext cx="25808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Check for invalidity</a:t>
            </a:r>
            <a:endParaRPr kumimoji="0" lang="en-CH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DAFBA58B-2D53-4493-A68D-BFFB8CAFC709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84219" y="4451710"/>
            <a:ext cx="1243816" cy="191451"/>
          </a:xfrm>
          <a:prstGeom prst="bentConnector3">
            <a:avLst>
              <a:gd name="adj1" fmla="val 77568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017DB998-7E28-4F9A-8B09-8176111E5CA9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268536" y="4284479"/>
            <a:ext cx="1243820" cy="525914"/>
          </a:xfrm>
          <a:prstGeom prst="bentConnector3">
            <a:avLst>
              <a:gd name="adj1" fmla="val 79610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6B38ED85-6E56-4F7F-8A81-8D8334C7064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752306" y="4155272"/>
            <a:ext cx="1243817" cy="784328"/>
          </a:xfrm>
          <a:prstGeom prst="bentConnector3">
            <a:avLst>
              <a:gd name="adj1" fmla="val 77058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83EFCCF2-A18E-437E-A295-347993C25FB7}"/>
              </a:ext>
            </a:extLst>
          </p:cNvPr>
          <p:cNvSpPr txBox="1"/>
          <p:nvPr/>
        </p:nvSpPr>
        <p:spPr>
          <a:xfrm>
            <a:off x="729425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9" name="Flowchart: Process 208">
            <a:extLst>
              <a:ext uri="{FF2B5EF4-FFF2-40B4-BE49-F238E27FC236}">
                <a16:creationId xmlns:a16="http://schemas.microsoft.com/office/drawing/2014/main" id="{214EB8E2-9C82-4EB8-95E6-BFC7F02B0D21}"/>
              </a:ext>
            </a:extLst>
          </p:cNvPr>
          <p:cNvSpPr/>
          <p:nvPr/>
        </p:nvSpPr>
        <p:spPr bwMode="auto">
          <a:xfrm>
            <a:off x="5105399" y="951880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MUL in RS x is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done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6EF95C2-17C0-44AB-9054-121C968EBDC0}"/>
              </a:ext>
            </a:extLst>
          </p:cNvPr>
          <p:cNvSpPr txBox="1"/>
          <p:nvPr/>
        </p:nvSpPr>
        <p:spPr>
          <a:xfrm>
            <a:off x="685461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x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1" name="Flowchart: Process 210">
            <a:extLst>
              <a:ext uri="{FF2B5EF4-FFF2-40B4-BE49-F238E27FC236}">
                <a16:creationId xmlns:a16="http://schemas.microsoft.com/office/drawing/2014/main" id="{7012A58C-C830-400F-BBDB-CC0F5329B4B7}"/>
              </a:ext>
            </a:extLst>
          </p:cNvPr>
          <p:cNvSpPr/>
          <p:nvPr/>
        </p:nvSpPr>
        <p:spPr bwMode="auto">
          <a:xfrm>
            <a:off x="5105399" y="2367602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MUL’s result (2)</a:t>
            </a: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388525C-B90E-415A-9F03-7BF80E5D2EC2}"/>
              </a:ext>
            </a:extLst>
          </p:cNvPr>
          <p:cNvSpPr txBox="1"/>
          <p:nvPr/>
        </p:nvSpPr>
        <p:spPr>
          <a:xfrm>
            <a:off x="923942" y="3824461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C08A808E-2BC7-430C-A0A5-BABC47D4EC45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844745" y="1629763"/>
            <a:ext cx="2838533" cy="5442753"/>
          </a:xfrm>
          <a:prstGeom prst="bentConnector3">
            <a:avLst>
              <a:gd name="adj1" fmla="val 121252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F7BA9F3-BAEC-4E60-A587-3D5E2B61614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172675" y="2312552"/>
            <a:ext cx="1912011" cy="3150653"/>
          </a:xfrm>
          <a:prstGeom prst="bentConnector3">
            <a:avLst>
              <a:gd name="adj1" fmla="val -16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9F391DB-4DCC-4333-8D45-04C14D9FE45A}"/>
              </a:ext>
            </a:extLst>
          </p:cNvPr>
          <p:cNvCxnSpPr>
            <a:cxnSpLocks/>
          </p:cNvCxnSpPr>
          <p:nvPr/>
        </p:nvCxnSpPr>
        <p:spPr bwMode="auto">
          <a:xfrm>
            <a:off x="1582978" y="2931872"/>
            <a:ext cx="5009665" cy="1912013"/>
          </a:xfrm>
          <a:prstGeom prst="bentConnector2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9F242297-6BFC-4D7E-B9E2-E21070EEAD3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701155" y="784072"/>
            <a:ext cx="1912011" cy="6207613"/>
          </a:xfrm>
          <a:prstGeom prst="bentConnector3">
            <a:avLst>
              <a:gd name="adj1" fmla="val -66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64B38C6-505F-4A8A-9FCE-FF1D24E8976A}"/>
              </a:ext>
            </a:extLst>
          </p:cNvPr>
          <p:cNvSpPr/>
          <p:nvPr/>
        </p:nvSpPr>
        <p:spPr bwMode="auto">
          <a:xfrm>
            <a:off x="6787214" y="5847092"/>
            <a:ext cx="381000" cy="3454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x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6A79C87D-2A48-4982-9F54-8871A06677AA}"/>
              </a:ext>
            </a:extLst>
          </p:cNvPr>
          <p:cNvCxnSpPr>
            <a:cxnSpLocks/>
          </p:cNvCxnSpPr>
          <p:nvPr/>
        </p:nvCxnSpPr>
        <p:spPr bwMode="auto">
          <a:xfrm rot="5400000" flipH="1">
            <a:off x="3306349" y="1676436"/>
            <a:ext cx="2797744" cy="5427676"/>
          </a:xfrm>
          <a:prstGeom prst="bentConnector3">
            <a:avLst>
              <a:gd name="adj1" fmla="val -15661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F179B7F1-11DE-4897-9BBD-81BED4D5B67E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042933" y="2951762"/>
            <a:ext cx="1855104" cy="1943912"/>
          </a:xfrm>
          <a:prstGeom prst="bentConnector3">
            <a:avLst>
              <a:gd name="adj1" fmla="val 24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AE20397A-A81F-4AAD-8C55-A0551E4B6B28}"/>
              </a:ext>
            </a:extLst>
          </p:cNvPr>
          <p:cNvSpPr txBox="1"/>
          <p:nvPr/>
        </p:nvSpPr>
        <p:spPr>
          <a:xfrm>
            <a:off x="3027552" y="3714750"/>
            <a:ext cx="2990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12C3EEEC-996A-45F3-AD10-E8FA26C272FE}"/>
              </a:ext>
            </a:extLst>
          </p:cNvPr>
          <p:cNvSpPr txBox="1"/>
          <p:nvPr/>
        </p:nvSpPr>
        <p:spPr>
          <a:xfrm>
            <a:off x="3730082" y="3715954"/>
            <a:ext cx="411480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E4B254A-88EA-474E-B84B-3E832214DADA}"/>
              </a:ext>
            </a:extLst>
          </p:cNvPr>
          <p:cNvSpPr txBox="1"/>
          <p:nvPr/>
        </p:nvSpPr>
        <p:spPr>
          <a:xfrm>
            <a:off x="1758950" y="3828014"/>
            <a:ext cx="475488" cy="234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3EDEFA6-B9EC-4B6F-90F1-68627E4E07E5}"/>
              </a:ext>
            </a:extLst>
          </p:cNvPr>
          <p:cNvSpPr/>
          <p:nvPr/>
        </p:nvSpPr>
        <p:spPr bwMode="auto">
          <a:xfrm>
            <a:off x="7237222" y="5847092"/>
            <a:ext cx="381000" cy="3454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E3CB79E-9C17-4E58-BB41-6E01ADC1FFF1}"/>
              </a:ext>
            </a:extLst>
          </p:cNvPr>
          <p:cNvSpPr txBox="1"/>
          <p:nvPr/>
        </p:nvSpPr>
        <p:spPr>
          <a:xfrm>
            <a:off x="1381123" y="3824461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CE5E4FAC-3D08-47CA-B88C-62C7BB6AB6D9}"/>
              </a:ext>
            </a:extLst>
          </p:cNvPr>
          <p:cNvSpPr txBox="1"/>
          <p:nvPr/>
        </p:nvSpPr>
        <p:spPr>
          <a:xfrm>
            <a:off x="3372904" y="3714353"/>
            <a:ext cx="338328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" name="Flowchart: Process 187">
            <a:extLst>
              <a:ext uri="{FF2B5EF4-FFF2-40B4-BE49-F238E27FC236}">
                <a16:creationId xmlns:a16="http://schemas.microsoft.com/office/drawing/2014/main" id="{73AB8A7F-5BBE-4D43-98E7-749D20EC6710}"/>
              </a:ext>
            </a:extLst>
          </p:cNvPr>
          <p:cNvSpPr/>
          <p:nvPr/>
        </p:nvSpPr>
        <p:spPr bwMode="auto">
          <a:xfrm>
            <a:off x="2518507" y="6558512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a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5961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L 0.00017 0.05116 L -0.59288 0.05208 C -0.59271 -0.06621 -0.59253 -0.18449 -0.59219 -0.30255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83" y="-1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218 -0.30255 C -0.59236 -0.35278 -0.59236 -0.40301 -0.59236 -0.45301 L -0.37638 -0.45116 L -0.37638 -0.32084 " pathEditMode="relative" rAng="0" ptsTypes="AAAA">
                                      <p:cBhvr>
                                        <p:cTn id="8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-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1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621 -0.32222 L -0.37621 -0.1713 " pathEditMode="relative" ptsTypes="AA">
                                      <p:cBhvr>
                                        <p:cTn id="9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496 -0.30278 L -0.59149 -0.45278 L -0.24844 -0.45 L -0.24844 -0.17408 " pathEditMode="relative" ptsTypes="AAAA">
                                      <p:cBhvr>
                                        <p:cTn id="10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566 -0.3 L -0.59288 -0.45093 L -0.04288 -0.45185 C -0.04253 -0.35996 -0.04201 -0.26806 -0.04149 -0.17593 " pathEditMode="relative" ptsTypes="AAAA">
                                      <p:cBhvr>
                                        <p:cTn id="10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427 -0.30278 L -0.59219 -0.45185 L 0.08629 -0.45 C 0.08663 -0.35741 0.08715 -0.26482 0.08767 -0.17222 " pathEditMode="relative" ptsTypes="AAAA">
                                      <p:cBhvr>
                                        <p:cTn id="1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208 L 0.00017 0.03078 L -0.59358 0.03171 L -0.59358 -0.30255 " pathEditMode="relative" rAng="0" ptsTypes="AAAA">
                                      <p:cBhvr>
                                        <p:cTn id="136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88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358 -0.30255 C -0.59341 -0.35023 -0.59514 -0.39352 -0.5948 -0.44028 L -0.38177 -0.44121 C -0.38212 -0.3882 -0.3816 -0.3706 -0.38177 -0.3169 " pathEditMode="relative" rAng="0" ptsTypes="AAAA">
                                      <p:cBhvr>
                                        <p:cTn id="151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000"/>
                            </p:stCondLst>
                            <p:childTnLst>
                              <p:par>
                                <p:cTn id="1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6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1" grpId="1" animBg="1"/>
      <p:bldP spid="361" grpId="2" animBg="1"/>
      <p:bldP spid="17" grpId="0" animBg="1"/>
      <p:bldP spid="17" grpId="1" animBg="1"/>
      <p:bldP spid="17" grpId="2" animBg="1"/>
      <p:bldP spid="187" grpId="0" animBg="1"/>
      <p:bldP spid="327" grpId="0"/>
      <p:bldP spid="188" grpId="0" animBg="1"/>
      <p:bldP spid="15" grpId="0"/>
      <p:bldP spid="15" grpId="1"/>
      <p:bldP spid="202" grpId="0"/>
      <p:bldP spid="208" grpId="0"/>
      <p:bldP spid="208" grpId="1"/>
      <p:bldP spid="209" grpId="0" animBg="1"/>
      <p:bldP spid="210" grpId="0"/>
      <p:bldP spid="210" grpId="1"/>
      <p:bldP spid="211" grpId="0" animBg="1"/>
      <p:bldP spid="212" grpId="0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367" grpId="0" animBg="1"/>
      <p:bldP spid="366" grpId="0" animBg="1"/>
      <p:bldP spid="214" grpId="0" animBg="1"/>
      <p:bldP spid="219" grpId="0" animBg="1"/>
      <p:bldP spid="219" grpId="1" animBg="1"/>
      <p:bldP spid="219" grpId="2" animBg="1"/>
      <p:bldP spid="219" grpId="3" animBg="1"/>
      <p:bldP spid="219" grpId="4" animBg="1"/>
      <p:bldP spid="213" grpId="0" animBg="1"/>
      <p:bldP spid="368" grpId="0" animBg="1"/>
      <p:bldP spid="1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F179B7F1-11DE-4897-9BBD-81BED4D5B67E}"/>
              </a:ext>
            </a:extLst>
          </p:cNvPr>
          <p:cNvCxnSpPr>
            <a:cxnSpLocks/>
          </p:cNvCxnSpPr>
          <p:nvPr/>
        </p:nvCxnSpPr>
        <p:spPr bwMode="auto">
          <a:xfrm>
            <a:off x="1998529" y="2996166"/>
            <a:ext cx="4985583" cy="1847718"/>
          </a:xfrm>
          <a:prstGeom prst="bentConnector3">
            <a:avLst>
              <a:gd name="adj1" fmla="val 100044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9F391DB-4DCC-4333-8D45-04C14D9FE45A}"/>
              </a:ext>
            </a:extLst>
          </p:cNvPr>
          <p:cNvCxnSpPr>
            <a:cxnSpLocks/>
          </p:cNvCxnSpPr>
          <p:nvPr/>
        </p:nvCxnSpPr>
        <p:spPr bwMode="auto">
          <a:xfrm>
            <a:off x="1582978" y="2931872"/>
            <a:ext cx="5009665" cy="1912013"/>
          </a:xfrm>
          <a:prstGeom prst="bentConnector2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9F242297-6BFC-4D7E-B9E2-E21070EEAD3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701155" y="784072"/>
            <a:ext cx="1912011" cy="6207613"/>
          </a:xfrm>
          <a:prstGeom prst="bentConnector3">
            <a:avLst>
              <a:gd name="adj1" fmla="val -6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C14D6DF7-AE3A-42B8-9571-345FFED89DD0}"/>
              </a:ext>
            </a:extLst>
          </p:cNvPr>
          <p:cNvCxnSpPr>
            <a:cxnSpLocks/>
          </p:cNvCxnSpPr>
          <p:nvPr/>
        </p:nvCxnSpPr>
        <p:spPr bwMode="auto">
          <a:xfrm>
            <a:off x="1553353" y="2931872"/>
            <a:ext cx="1980151" cy="1912013"/>
          </a:xfrm>
          <a:prstGeom prst="bentConnector3">
            <a:avLst>
              <a:gd name="adj1" fmla="val 100147"/>
            </a:avLst>
          </a:prstGeom>
          <a:ln w="2857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Rectangle 360">
            <a:extLst>
              <a:ext uri="{FF2B5EF4-FFF2-40B4-BE49-F238E27FC236}">
                <a16:creationId xmlns:a16="http://schemas.microsoft.com/office/drawing/2014/main" id="{B90C94A8-B15A-42E6-87B1-5C59B807C667}"/>
              </a:ext>
            </a:extLst>
          </p:cNvPr>
          <p:cNvSpPr/>
          <p:nvPr/>
        </p:nvSpPr>
        <p:spPr bwMode="auto">
          <a:xfrm>
            <a:off x="6080156" y="3887205"/>
            <a:ext cx="326136" cy="376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AEDDFFB8-A59B-4441-BFD9-BA5DEFF49E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F75E693-9FDE-4900-9B32-F716D376B490}"/>
              </a:ext>
            </a:extLst>
          </p:cNvPr>
          <p:cNvSpPr/>
          <p:nvPr/>
        </p:nvSpPr>
        <p:spPr bwMode="auto">
          <a:xfrm>
            <a:off x="977900" y="4766417"/>
            <a:ext cx="326136" cy="3761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3AD9D1E-CA53-446C-B72A-DCA5CD30CABA}"/>
              </a:ext>
            </a:extLst>
          </p:cNvPr>
          <p:cNvSpPr/>
          <p:nvPr/>
        </p:nvSpPr>
        <p:spPr bwMode="auto">
          <a:xfrm>
            <a:off x="45720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8 (Second Slide)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66379" y="6283416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Rectangle 48">
            <a:extLst>
              <a:ext uri="{FF2B5EF4-FFF2-40B4-BE49-F238E27FC236}">
                <a16:creationId xmlns:a16="http://schemas.microsoft.com/office/drawing/2014/main" id="{5C3374E5-8F34-4259-A78D-06308634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Rectangle 29">
            <a:extLst>
              <a:ext uri="{FF2B5EF4-FFF2-40B4-BE49-F238E27FC236}">
                <a16:creationId xmlns:a16="http://schemas.microsoft.com/office/drawing/2014/main" id="{3E826BE3-D567-465F-AB3E-FC6CEEBF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C196DA4A-7260-463D-9234-9B1B2CFD96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BBC7C4D2-74EE-43DC-8465-104310E144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Flowchart: Process 187">
            <a:extLst>
              <a:ext uri="{FF2B5EF4-FFF2-40B4-BE49-F238E27FC236}">
                <a16:creationId xmlns:a16="http://schemas.microsoft.com/office/drawing/2014/main" id="{B5512064-C390-4C10-A6A9-E93CB49C7ACF}"/>
              </a:ext>
            </a:extLst>
          </p:cNvPr>
          <p:cNvSpPr/>
          <p:nvPr/>
        </p:nvSpPr>
        <p:spPr bwMode="auto">
          <a:xfrm>
            <a:off x="5105399" y="1351221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ADD’s tag (b)</a:t>
            </a: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D4BA3-3614-4F59-83AE-F9516A1FAAA2}"/>
              </a:ext>
            </a:extLst>
          </p:cNvPr>
          <p:cNvSpPr txBox="1"/>
          <p:nvPr/>
        </p:nvSpPr>
        <p:spPr>
          <a:xfrm>
            <a:off x="6258302" y="1756678"/>
            <a:ext cx="25808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Check tag</a:t>
            </a:r>
            <a:endParaRPr kumimoji="0" lang="en-CH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9F0786E-5DD5-4840-B134-1D126E311A3E}"/>
              </a:ext>
            </a:extLst>
          </p:cNvPr>
          <p:cNvSpPr txBox="1"/>
          <p:nvPr/>
        </p:nvSpPr>
        <p:spPr>
          <a:xfrm>
            <a:off x="6258302" y="2012428"/>
            <a:ext cx="25808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Check for invalidity</a:t>
            </a:r>
            <a:endParaRPr kumimoji="0" lang="en-CH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DAFBA58B-2D53-4493-A68D-BFFB8CAFC709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531317" y="4572868"/>
            <a:ext cx="1011968" cy="180983"/>
          </a:xfrm>
          <a:prstGeom prst="bentConnector3">
            <a:avLst>
              <a:gd name="adj1" fmla="val 7388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017DB998-7E28-4F9A-8B09-8176111E5CA9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306144" y="4398132"/>
            <a:ext cx="1011970" cy="530459"/>
          </a:xfrm>
          <a:prstGeom prst="bentConnector3">
            <a:avLst>
              <a:gd name="adj1" fmla="val 75817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6B38ED85-6E56-4F7F-8A81-8D8334C7064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794170" y="4271194"/>
            <a:ext cx="1011968" cy="784331"/>
          </a:xfrm>
          <a:prstGeom prst="bentConnector3">
            <a:avLst>
              <a:gd name="adj1" fmla="val 73235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owchart: Process 208">
            <a:extLst>
              <a:ext uri="{FF2B5EF4-FFF2-40B4-BE49-F238E27FC236}">
                <a16:creationId xmlns:a16="http://schemas.microsoft.com/office/drawing/2014/main" id="{214EB8E2-9C82-4EB8-95E6-BFC7F02B0D21}"/>
              </a:ext>
            </a:extLst>
          </p:cNvPr>
          <p:cNvSpPr/>
          <p:nvPr/>
        </p:nvSpPr>
        <p:spPr bwMode="auto">
          <a:xfrm>
            <a:off x="5105399" y="951880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 in RS b is also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done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1" name="Flowchart: Process 210">
            <a:extLst>
              <a:ext uri="{FF2B5EF4-FFF2-40B4-BE49-F238E27FC236}">
                <a16:creationId xmlns:a16="http://schemas.microsoft.com/office/drawing/2014/main" id="{7012A58C-C830-400F-BBDB-CC0F5329B4B7}"/>
              </a:ext>
            </a:extLst>
          </p:cNvPr>
          <p:cNvSpPr/>
          <p:nvPr/>
        </p:nvSpPr>
        <p:spPr bwMode="auto">
          <a:xfrm>
            <a:off x="5105399" y="2367602"/>
            <a:ext cx="3733801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ADD’s result (8)</a:t>
            </a: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388525C-B90E-415A-9F03-7BF80E5D2EC2}"/>
              </a:ext>
            </a:extLst>
          </p:cNvPr>
          <p:cNvSpPr txBox="1"/>
          <p:nvPr/>
        </p:nvSpPr>
        <p:spPr>
          <a:xfrm>
            <a:off x="923942" y="4833151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1F7BA9F3-BAEC-4E60-A587-3D5E2B61614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172675" y="2312552"/>
            <a:ext cx="1912011" cy="3150653"/>
          </a:xfrm>
          <a:prstGeom prst="bentConnector3">
            <a:avLst>
              <a:gd name="adj1" fmla="val -1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AE20397A-A81F-4AAD-8C55-A0551E4B6B28}"/>
              </a:ext>
            </a:extLst>
          </p:cNvPr>
          <p:cNvSpPr txBox="1"/>
          <p:nvPr/>
        </p:nvSpPr>
        <p:spPr>
          <a:xfrm>
            <a:off x="6089736" y="3965556"/>
            <a:ext cx="2990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12C3EEEC-996A-45F3-AD10-E8FA26C272FE}"/>
              </a:ext>
            </a:extLst>
          </p:cNvPr>
          <p:cNvSpPr txBox="1"/>
          <p:nvPr/>
        </p:nvSpPr>
        <p:spPr>
          <a:xfrm>
            <a:off x="6789392" y="3969944"/>
            <a:ext cx="411480" cy="2616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CE5E4FAC-3D08-47CA-B88C-62C7BB6AB6D9}"/>
              </a:ext>
            </a:extLst>
          </p:cNvPr>
          <p:cNvSpPr txBox="1"/>
          <p:nvPr/>
        </p:nvSpPr>
        <p:spPr>
          <a:xfrm>
            <a:off x="6432214" y="3961812"/>
            <a:ext cx="338328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" name="Rectangle 48">
            <a:extLst>
              <a:ext uri="{FF2B5EF4-FFF2-40B4-BE49-F238E27FC236}">
                <a16:creationId xmlns:a16="http://schemas.microsoft.com/office/drawing/2014/main" id="{74CB8AA8-53B1-42D6-AC1F-C7D9FD6C7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" name="Rectangle 48">
            <a:extLst>
              <a:ext uri="{FF2B5EF4-FFF2-40B4-BE49-F238E27FC236}">
                <a16:creationId xmlns:a16="http://schemas.microsoft.com/office/drawing/2014/main" id="{A4385044-8579-4A24-831C-25088DDF4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C64AC14-E014-40AF-A7A6-CC5BC5FA8A05}"/>
              </a:ext>
            </a:extLst>
          </p:cNvPr>
          <p:cNvSpPr txBox="1"/>
          <p:nvPr/>
        </p:nvSpPr>
        <p:spPr>
          <a:xfrm>
            <a:off x="421445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6C7D63D-475A-4A56-8B1F-C1CE4875C49E}"/>
              </a:ext>
            </a:extLst>
          </p:cNvPr>
          <p:cNvSpPr txBox="1"/>
          <p:nvPr/>
        </p:nvSpPr>
        <p:spPr>
          <a:xfrm>
            <a:off x="3781350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4E0F02D7-EF35-46DE-9684-9A9B9689679F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306792" y="3184584"/>
            <a:ext cx="2850600" cy="2345178"/>
          </a:xfrm>
          <a:prstGeom prst="bentConnector3">
            <a:avLst>
              <a:gd name="adj1" fmla="val -21487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64B38C6-505F-4A8A-9FCE-FF1D24E8976A}"/>
              </a:ext>
            </a:extLst>
          </p:cNvPr>
          <p:cNvSpPr/>
          <p:nvPr/>
        </p:nvSpPr>
        <p:spPr bwMode="auto">
          <a:xfrm>
            <a:off x="3707727" y="5847092"/>
            <a:ext cx="381000" cy="3454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DE8F9532-89A4-46B8-8CFC-610BE57CC15B}"/>
              </a:ext>
            </a:extLst>
          </p:cNvPr>
          <p:cNvCxnSpPr>
            <a:cxnSpLocks/>
            <a:stCxn id="114" idx="0"/>
          </p:cNvCxnSpPr>
          <p:nvPr/>
        </p:nvCxnSpPr>
        <p:spPr bwMode="auto">
          <a:xfrm rot="16200000" flipV="1">
            <a:off x="1803429" y="3198824"/>
            <a:ext cx="2739818" cy="2343990"/>
          </a:xfrm>
          <a:prstGeom prst="bentConnector3">
            <a:avLst>
              <a:gd name="adj1" fmla="val -25569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AE4B254A-88EA-474E-B84B-3E832214DADA}"/>
              </a:ext>
            </a:extLst>
          </p:cNvPr>
          <p:cNvSpPr txBox="1"/>
          <p:nvPr/>
        </p:nvSpPr>
        <p:spPr>
          <a:xfrm>
            <a:off x="1758950" y="4833151"/>
            <a:ext cx="475488" cy="234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3EDEFA6-B9EC-4B6F-90F1-68627E4E07E5}"/>
              </a:ext>
            </a:extLst>
          </p:cNvPr>
          <p:cNvSpPr/>
          <p:nvPr/>
        </p:nvSpPr>
        <p:spPr bwMode="auto">
          <a:xfrm>
            <a:off x="4157735" y="5847092"/>
            <a:ext cx="381000" cy="3454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8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E3CB79E-9C17-4E58-BB41-6E01ADC1FFF1}"/>
              </a:ext>
            </a:extLst>
          </p:cNvPr>
          <p:cNvSpPr txBox="1"/>
          <p:nvPr/>
        </p:nvSpPr>
        <p:spPr>
          <a:xfrm>
            <a:off x="1381123" y="4829598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" name="Flowchart: Process 187">
            <a:extLst>
              <a:ext uri="{FF2B5EF4-FFF2-40B4-BE49-F238E27FC236}">
                <a16:creationId xmlns:a16="http://schemas.microsoft.com/office/drawing/2014/main" id="{D7D9E922-F7F8-A346-9DE3-401C008FFF40}"/>
              </a:ext>
            </a:extLst>
          </p:cNvPr>
          <p:cNvSpPr/>
          <p:nvPr/>
        </p:nvSpPr>
        <p:spPr bwMode="auto">
          <a:xfrm>
            <a:off x="3276600" y="6533999"/>
            <a:ext cx="5286456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MUL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y is still NOT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563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7 L 1.11111E-6 0.05555 L -0.25504 0.05555 C -0.25538 -0.01435 -0.25556 -0.08426 -0.25573 -0.15394 " pathEditMode="relative" ptsTypes="AA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42 -0.15394 L -0.25573 -0.45023 L -0.03924 -0.45116 L -0.04011 -0.17315 " pathEditMode="relative" ptsTypes="AAAA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504 -0.45023 L 0.08941 -0.45116 L 0.08785 -0.17408 " pathEditMode="relative" ptsTypes="AAA">
                                      <p:cBhvr>
                                        <p:cTn id="8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42 -0.44931 L 0.29427 -0.45023 L 0.29427 -0.27963 " pathEditMode="relative" ptsTypes="AAA">
                                      <p:cBhvr>
                                        <p:cTn id="9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1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427 -0.28449 C 0.29444 -0.24769 0.29462 -0.21111 0.29496 -0.17408 " pathEditMode="relative" ptsTypes="AA">
                                      <p:cBhvr>
                                        <p:cTn id="10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2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573 -0.45023 L 0.42361 -0.44931 C 0.42309 -0.35718 0.42257 -0.26505 0.42205 -0.17292 " pathEditMode="relative" ptsTypes="AAA">
                                      <p:cBhvr>
                                        <p:cTn id="1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255 L -0.00052 0.06134 L -0.25694 0.06018 L -0.25694 -0.15301 " pathEditMode="relative" ptsTypes="AAAA">
                                      <p:cBhvr>
                                        <p:cTn id="129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94 -0.15579 L -0.25694 -0.43959 L 0.29011 -0.43959 C 0.29045 -0.38704 0.29063 -0.33426 0.29097 -0.28172 " pathEditMode="relative" ptsTypes="AAAA">
                                      <p:cBhvr>
                                        <p:cTn id="141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0"/>
                            </p:stCondLst>
                            <p:childTnLst>
                              <p:par>
                                <p:cTn id="16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1" grpId="1" animBg="1"/>
      <p:bldP spid="361" grpId="2" animBg="1"/>
      <p:bldP spid="17" grpId="0" animBg="1"/>
      <p:bldP spid="17" grpId="1" animBg="1"/>
      <p:bldP spid="17" grpId="2" animBg="1"/>
      <p:bldP spid="188" grpId="0" animBg="1"/>
      <p:bldP spid="15" grpId="0"/>
      <p:bldP spid="15" grpId="1"/>
      <p:bldP spid="202" grpId="0"/>
      <p:bldP spid="209" grpId="0" animBg="1"/>
      <p:bldP spid="211" grpId="0" animBg="1"/>
      <p:bldP spid="212" grpId="0" animBg="1"/>
      <p:bldP spid="367" grpId="0" animBg="1"/>
      <p:bldP spid="366" grpId="0" animBg="1"/>
      <p:bldP spid="368" grpId="0" animBg="1"/>
      <p:bldP spid="109" grpId="0"/>
      <p:bldP spid="114" grpId="0"/>
      <p:bldP spid="114" grpId="1"/>
      <p:bldP spid="115" grpId="0"/>
      <p:bldP spid="115" grpId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214" grpId="0" animBg="1"/>
      <p:bldP spid="219" grpId="0" animBg="1"/>
      <p:bldP spid="219" grpId="1" animBg="1"/>
      <p:bldP spid="219" grpId="2" animBg="1"/>
      <p:bldP spid="219" grpId="3" animBg="1"/>
      <p:bldP spid="219" grpId="4" animBg="1"/>
      <p:bldP spid="213" grpId="0" animBg="1"/>
      <p:bldP spid="1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03AD9D1E-CA53-446C-B72A-DCA5CD30CABA}"/>
              </a:ext>
            </a:extLst>
          </p:cNvPr>
          <p:cNvSpPr/>
          <p:nvPr/>
        </p:nvSpPr>
        <p:spPr bwMode="auto">
          <a:xfrm>
            <a:off x="45720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8 (Third Slide)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Rectangle 48">
            <a:extLst>
              <a:ext uri="{FF2B5EF4-FFF2-40B4-BE49-F238E27FC236}">
                <a16:creationId xmlns:a16="http://schemas.microsoft.com/office/drawing/2014/main" id="{5C3374E5-8F34-4259-A78D-063086340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8" name="Rectangle 29">
            <a:extLst>
              <a:ext uri="{FF2B5EF4-FFF2-40B4-BE49-F238E27FC236}">
                <a16:creationId xmlns:a16="http://schemas.microsoft.com/office/drawing/2014/main" id="{3E826BE3-D567-465F-AB3E-FC6CEEBF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Rectangle 48">
            <a:extLst>
              <a:ext uri="{FF2B5EF4-FFF2-40B4-BE49-F238E27FC236}">
                <a16:creationId xmlns:a16="http://schemas.microsoft.com/office/drawing/2014/main" id="{040D80C0-C403-44E9-99ED-17593D1C7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0" name="Rectangle 48">
            <a:extLst>
              <a:ext uri="{FF2B5EF4-FFF2-40B4-BE49-F238E27FC236}">
                <a16:creationId xmlns:a16="http://schemas.microsoft.com/office/drawing/2014/main" id="{47CF507F-CAA1-4948-A616-409E3C4BB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1" name="Rectangle 48">
            <a:extLst>
              <a:ext uri="{FF2B5EF4-FFF2-40B4-BE49-F238E27FC236}">
                <a16:creationId xmlns:a16="http://schemas.microsoft.com/office/drawing/2014/main" id="{2F3AA7DD-61BD-42A2-AB2E-E4EBE7F7B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2" name="Rectangle 48">
            <a:extLst>
              <a:ext uri="{FF2B5EF4-FFF2-40B4-BE49-F238E27FC236}">
                <a16:creationId xmlns:a16="http://schemas.microsoft.com/office/drawing/2014/main" id="{9EBA70D1-8405-47BD-A9C1-C3226FA13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3" name="Rectangle 48">
            <a:extLst>
              <a:ext uri="{FF2B5EF4-FFF2-40B4-BE49-F238E27FC236}">
                <a16:creationId xmlns:a16="http://schemas.microsoft.com/office/drawing/2014/main" id="{0810E8DA-8DC3-4FE5-9A89-90A722B45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36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BBC7C4D2-74EE-43DC-8465-104310E144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A978F702-E64E-48EF-AF8C-58D888D87F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BBC7E600-2A0A-4C6A-8D7B-5C101977AC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155568ED-41AC-41FF-950A-BC5A3B9DE763}"/>
              </a:ext>
            </a:extLst>
          </p:cNvPr>
          <p:cNvSpPr txBox="1"/>
          <p:nvPr/>
        </p:nvSpPr>
        <p:spPr>
          <a:xfrm>
            <a:off x="1381479" y="4832748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711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  <p:bldP spid="332" grpId="0"/>
      <p:bldP spid="3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DCBA2D77-10A7-FB4F-8464-4DEBF2796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 b="1">
                <a:ea typeface="ＭＳ Ｐゴシック" panose="020B0600070205080204" pitchFamily="34" charset="-128"/>
              </a:rPr>
              <a:t>Required </a:t>
            </a:r>
            <a:r>
              <a:rPr lang="en-US" altLang="en-US">
                <a:ea typeface="ＭＳ Ｐゴシック" panose="020B0600070205080204" pitchFamily="34" charset="-128"/>
              </a:rPr>
              <a:t>Readings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1999A4A-8D8C-0542-9D21-8306EAFE9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This week</a:t>
            </a:r>
          </a:p>
          <a:p>
            <a:pPr lvl="1">
              <a:buClr>
                <a:srgbClr val="3B812F"/>
              </a:buClr>
              <a:buFont typeface="Wingdings" charset="2"/>
              <a:buChar char="q"/>
              <a:defRPr/>
            </a:pPr>
            <a:r>
              <a:rPr lang="en-US" dirty="0">
                <a:solidFill>
                  <a:srgbClr val="000000"/>
                </a:solidFill>
              </a:rPr>
              <a:t>Out-of-order execution</a:t>
            </a:r>
          </a:p>
          <a:p>
            <a:pPr lvl="2">
              <a:buClr>
                <a:srgbClr val="3B812F"/>
              </a:buClr>
              <a:buFont typeface="Wingdings" charset="2"/>
              <a:buChar char="q"/>
              <a:defRPr/>
            </a:pPr>
            <a:r>
              <a:rPr lang="en-US" dirty="0">
                <a:solidFill>
                  <a:srgbClr val="000000"/>
                </a:solidFill>
              </a:rPr>
              <a:t>H&amp;H, Chapter 7.8-7.9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Smith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Sohi</a:t>
            </a:r>
            <a:r>
              <a:rPr lang="en-US" altLang="en-US" dirty="0">
                <a:ea typeface="ＭＳ Ｐゴシック" panose="020B0600070205080204" pitchFamily="34" charset="-128"/>
              </a:rPr>
              <a:t>, “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 Microarchitecture of Superscalar Processors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Proceedings of the IEEE, 1995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More advanced pipelining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Interrupt and exception handling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Out-of-order and superscalar execution concepts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Optional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Kessler, “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 Alpha 21264 Microprocessor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IEEE Micro 1999.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Next Week</a:t>
            </a:r>
          </a:p>
          <a:p>
            <a:pPr lvl="1"/>
            <a:r>
              <a:rPr lang="en-US" altLang="en-US" dirty="0" err="1">
                <a:ea typeface="ＭＳ Ｐゴシック" charset="-128"/>
              </a:rPr>
              <a:t>McFarling</a:t>
            </a:r>
            <a:r>
              <a:rPr lang="en-US" altLang="en-US" dirty="0">
                <a:ea typeface="ＭＳ Ｐゴシック" charset="-128"/>
              </a:rPr>
              <a:t>, “</a:t>
            </a:r>
            <a:r>
              <a:rPr lang="en-US" altLang="ja-JP" dirty="0">
                <a:solidFill>
                  <a:srgbClr val="FF0000"/>
                </a:solidFill>
                <a:ea typeface="ＭＳ Ｐゴシック" charset="-128"/>
              </a:rPr>
              <a:t>Combining Branch Predictors</a:t>
            </a:r>
            <a:r>
              <a:rPr lang="en-US" altLang="ja-JP" dirty="0">
                <a:ea typeface="ＭＳ Ｐゴシック" charset="-128"/>
              </a:rPr>
              <a:t>,</a:t>
            </a:r>
            <a:r>
              <a:rPr lang="en-US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DEC WRL Technical Report, 1993.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2">
              <a:buFont typeface="Wingdings" charset="2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344487" lvl="1" indent="0">
              <a:buFont typeface="Wingdings" pitchFamily="2" charset="2"/>
              <a:buNone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4BB372DE-F40F-AF46-91EC-3A0AAE9B75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EA1321-6DFB-8545-868E-038B205D496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4113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23E3D520-AB43-4A0D-AD56-5DFEDC5D14A7}"/>
              </a:ext>
            </a:extLst>
          </p:cNvPr>
          <p:cNvSpPr/>
          <p:nvPr/>
        </p:nvSpPr>
        <p:spPr bwMode="auto">
          <a:xfrm>
            <a:off x="4897572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9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9" name="Rectangle 48">
            <a:extLst>
              <a:ext uri="{FF2B5EF4-FFF2-40B4-BE49-F238E27FC236}">
                <a16:creationId xmlns:a16="http://schemas.microsoft.com/office/drawing/2014/main" id="{A5F109F5-FEB0-47A5-9D1C-E218C224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W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0" name="Rectangle 29">
            <a:extLst>
              <a:ext uri="{FF2B5EF4-FFF2-40B4-BE49-F238E27FC236}">
                <a16:creationId xmlns:a16="http://schemas.microsoft.com/office/drawing/2014/main" id="{0DD24DE9-AB7D-4594-A3FF-8F3F629F8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9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1" name="Rectangle 48">
            <a:extLst>
              <a:ext uri="{FF2B5EF4-FFF2-40B4-BE49-F238E27FC236}">
                <a16:creationId xmlns:a16="http://schemas.microsoft.com/office/drawing/2014/main" id="{415089C7-3623-4DBD-8368-94D66D7A7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" name="Rectangle 48">
            <a:extLst>
              <a:ext uri="{FF2B5EF4-FFF2-40B4-BE49-F238E27FC236}">
                <a16:creationId xmlns:a16="http://schemas.microsoft.com/office/drawing/2014/main" id="{FAA34AD9-82AE-47AB-B896-65DCA9864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W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Rectangle 48">
            <a:extLst>
              <a:ext uri="{FF2B5EF4-FFF2-40B4-BE49-F238E27FC236}">
                <a16:creationId xmlns:a16="http://schemas.microsoft.com/office/drawing/2014/main" id="{A2152364-4EEA-423A-A044-042BB12C1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4" name="Rectangle 48">
            <a:extLst>
              <a:ext uri="{FF2B5EF4-FFF2-40B4-BE49-F238E27FC236}">
                <a16:creationId xmlns:a16="http://schemas.microsoft.com/office/drawing/2014/main" id="{4B168F5F-8257-4479-BD5E-A95BB36EC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Rectangle 48">
            <a:extLst>
              <a:ext uri="{FF2B5EF4-FFF2-40B4-BE49-F238E27FC236}">
                <a16:creationId xmlns:a16="http://schemas.microsoft.com/office/drawing/2014/main" id="{8350DDDC-D771-4A59-B0BA-BF11B1535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35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20BE6255-93D7-4893-A5FB-9FD154FF74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4D88964D-CBE6-469D-9D8F-CB676452CE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CE24DCEE-8460-48C5-B0F1-C855E8971F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7" name="TextBox 186">
            <a:extLst>
              <a:ext uri="{FF2B5EF4-FFF2-40B4-BE49-F238E27FC236}">
                <a16:creationId xmlns:a16="http://schemas.microsoft.com/office/drawing/2014/main" id="{3085DD50-9A01-41F3-8DCF-D0ED11543BD5}"/>
              </a:ext>
            </a:extLst>
          </p:cNvPr>
          <p:cNvSpPr txBox="1"/>
          <p:nvPr/>
        </p:nvSpPr>
        <p:spPr>
          <a:xfrm>
            <a:off x="7939803" y="3961220"/>
            <a:ext cx="411480" cy="23774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17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3405189-FFBD-4D6A-8D3A-DA437C86C5AB}"/>
              </a:ext>
            </a:extLst>
          </p:cNvPr>
          <p:cNvSpPr txBox="1"/>
          <p:nvPr/>
        </p:nvSpPr>
        <p:spPr>
          <a:xfrm>
            <a:off x="7223001" y="3961210"/>
            <a:ext cx="338328" cy="237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D269BD1-0598-4ECE-9623-5FE4C52CFAA1}"/>
              </a:ext>
            </a:extLst>
          </p:cNvPr>
          <p:cNvSpPr txBox="1"/>
          <p:nvPr/>
        </p:nvSpPr>
        <p:spPr>
          <a:xfrm>
            <a:off x="7577861" y="3961210"/>
            <a:ext cx="347472" cy="237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5E3D711-5470-4CF3-9F20-0C949C71FE59}"/>
              </a:ext>
            </a:extLst>
          </p:cNvPr>
          <p:cNvSpPr txBox="1"/>
          <p:nvPr/>
        </p:nvSpPr>
        <p:spPr>
          <a:xfrm>
            <a:off x="378012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D9196A2-3B44-4C96-A4BC-4B872A2D1B8B}"/>
              </a:ext>
            </a:extLst>
          </p:cNvPr>
          <p:cNvSpPr txBox="1"/>
          <p:nvPr/>
        </p:nvSpPr>
        <p:spPr>
          <a:xfrm>
            <a:off x="4160234" y="5740728"/>
            <a:ext cx="36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17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06761DB-DDA7-45C3-B949-FCDC37AC76EE}"/>
              </a:ext>
            </a:extLst>
          </p:cNvPr>
          <p:cNvSpPr txBox="1"/>
          <p:nvPr/>
        </p:nvSpPr>
        <p:spPr>
          <a:xfrm>
            <a:off x="925119" y="5587606"/>
            <a:ext cx="43891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D748772-7613-4D6D-9059-F97122010E2B}"/>
              </a:ext>
            </a:extLst>
          </p:cNvPr>
          <p:cNvSpPr txBox="1"/>
          <p:nvPr/>
        </p:nvSpPr>
        <p:spPr>
          <a:xfrm>
            <a:off x="1381479" y="5587606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539EA1B-840C-43B7-A0C9-AACB15A33742}"/>
              </a:ext>
            </a:extLst>
          </p:cNvPr>
          <p:cNvSpPr txBox="1"/>
          <p:nvPr/>
        </p:nvSpPr>
        <p:spPr>
          <a:xfrm>
            <a:off x="1756614" y="5587606"/>
            <a:ext cx="48463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17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" name="Arrow: Left 103">
            <a:extLst>
              <a:ext uri="{FF2B5EF4-FFF2-40B4-BE49-F238E27FC236}">
                <a16:creationId xmlns:a16="http://schemas.microsoft.com/office/drawing/2014/main" id="{5FFBD6E2-1F3E-4CB9-9D1C-1EC7C752FEFC}"/>
              </a:ext>
            </a:extLst>
          </p:cNvPr>
          <p:cNvSpPr/>
          <p:nvPr/>
        </p:nvSpPr>
        <p:spPr bwMode="auto">
          <a:xfrm>
            <a:off x="5305535" y="1957824"/>
            <a:ext cx="3533665" cy="605773"/>
          </a:xfrm>
          <a:prstGeom prst="leftArrow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and Update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" name="Flowchart: Process 187">
            <a:extLst>
              <a:ext uri="{FF2B5EF4-FFF2-40B4-BE49-F238E27FC236}">
                <a16:creationId xmlns:a16="http://schemas.microsoft.com/office/drawing/2014/main" id="{823196EC-D692-F948-BDEC-E2D01AD88696}"/>
              </a:ext>
            </a:extLst>
          </p:cNvPr>
          <p:cNvSpPr/>
          <p:nvPr/>
        </p:nvSpPr>
        <p:spPr bwMode="auto">
          <a:xfrm>
            <a:off x="3082344" y="6053145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MUL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y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775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319" grpId="0"/>
      <p:bldP spid="321" grpId="0"/>
      <p:bldP spid="322" grpId="0"/>
      <p:bldP spid="323" grpId="0"/>
      <p:bldP spid="324" grpId="0"/>
      <p:bldP spid="325" grpId="0"/>
      <p:bldP spid="187" grpId="0" animBg="1"/>
      <p:bldP spid="188" grpId="0" animBg="1"/>
      <p:bldP spid="189" grpId="0" animBg="1"/>
      <p:bldP spid="190" grpId="0"/>
      <p:bldP spid="190" grpId="1"/>
      <p:bldP spid="191" grpId="0"/>
      <p:bldP spid="191" grpId="1"/>
      <p:bldP spid="192" grpId="0" animBg="1"/>
      <p:bldP spid="193" grpId="0" animBg="1"/>
      <p:bldP spid="194" grpId="0" animBg="1"/>
      <p:bldP spid="104" grpId="0" animBg="1"/>
      <p:bldP spid="104" grpId="1" animBg="1"/>
      <p:bldP spid="10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87145B26-0912-4528-A4DA-9EC6CA3662E0}"/>
              </a:ext>
            </a:extLst>
          </p:cNvPr>
          <p:cNvSpPr/>
          <p:nvPr/>
        </p:nvSpPr>
        <p:spPr bwMode="auto">
          <a:xfrm>
            <a:off x="52314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10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1C1130EF-DF2C-4FF5-98EA-D63735F481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E2F613E6-5077-4276-A2B0-5322AFB86F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18FF3A21-70FA-48C7-AAEC-5EB108ECBB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652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0409E924-0B6A-47C3-B8C7-19824FD83551}"/>
              </a:ext>
            </a:extLst>
          </p:cNvPr>
          <p:cNvSpPr/>
          <p:nvPr/>
        </p:nvSpPr>
        <p:spPr bwMode="auto">
          <a:xfrm>
            <a:off x="5576115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11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E5D61FAE-400D-4209-BE93-39000CA91D1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720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1B8DF64C-1006-4BB9-893A-82675A46BED4}"/>
              </a:ext>
            </a:extLst>
          </p:cNvPr>
          <p:cNvSpPr/>
          <p:nvPr/>
        </p:nvSpPr>
        <p:spPr bwMode="auto">
          <a:xfrm>
            <a:off x="5895429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12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Rectangle 48">
            <a:extLst>
              <a:ext uri="{FF2B5EF4-FFF2-40B4-BE49-F238E27FC236}">
                <a16:creationId xmlns:a16="http://schemas.microsoft.com/office/drawing/2014/main" id="{F65421D9-8B0A-424A-89B0-AD5D741C6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6" name="Rectangle 29">
            <a:extLst>
              <a:ext uri="{FF2B5EF4-FFF2-40B4-BE49-F238E27FC236}">
                <a16:creationId xmlns:a16="http://schemas.microsoft.com/office/drawing/2014/main" id="{E57C3B8C-5E0B-4C5B-9680-5C95287B6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12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7" name="Rectangle 48">
            <a:extLst>
              <a:ext uri="{FF2B5EF4-FFF2-40B4-BE49-F238E27FC236}">
                <a16:creationId xmlns:a16="http://schemas.microsoft.com/office/drawing/2014/main" id="{97FD98C7-8BD3-4949-AE2C-9702EF434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8" name="Rectangle 48">
            <a:extLst>
              <a:ext uri="{FF2B5EF4-FFF2-40B4-BE49-F238E27FC236}">
                <a16:creationId xmlns:a16="http://schemas.microsoft.com/office/drawing/2014/main" id="{4E89CF3D-5E66-4CAB-A515-FB26E67D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9" name="Rectangle 48">
            <a:extLst>
              <a:ext uri="{FF2B5EF4-FFF2-40B4-BE49-F238E27FC236}">
                <a16:creationId xmlns:a16="http://schemas.microsoft.com/office/drawing/2014/main" id="{3C459CAA-ED04-46D8-9E2D-1DC7D2468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0" name="Rectangle 48">
            <a:extLst>
              <a:ext uri="{FF2B5EF4-FFF2-40B4-BE49-F238E27FC236}">
                <a16:creationId xmlns:a16="http://schemas.microsoft.com/office/drawing/2014/main" id="{8065915C-C9FA-439F-9F42-8E14F3743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1" name="Rectangle 48">
            <a:extLst>
              <a:ext uri="{FF2B5EF4-FFF2-40B4-BE49-F238E27FC236}">
                <a16:creationId xmlns:a16="http://schemas.microsoft.com/office/drawing/2014/main" id="{C72E49F6-5808-422A-9D40-8CC2F6FBC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05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9DC827BA-A43A-47AC-8C34-FB8792FC755C}"/>
              </a:ext>
            </a:extLst>
          </p:cNvPr>
          <p:cNvSpPr txBox="1"/>
          <p:nvPr/>
        </p:nvSpPr>
        <p:spPr>
          <a:xfrm>
            <a:off x="378012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03FAE08-7F48-4FD7-A96B-6AA726AC5CF0}"/>
              </a:ext>
            </a:extLst>
          </p:cNvPr>
          <p:cNvSpPr txBox="1"/>
          <p:nvPr/>
        </p:nvSpPr>
        <p:spPr>
          <a:xfrm>
            <a:off x="4160234" y="5740728"/>
            <a:ext cx="36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90" name="Table 189">
            <a:extLst>
              <a:ext uri="{FF2B5EF4-FFF2-40B4-BE49-F238E27FC236}">
                <a16:creationId xmlns:a16="http://schemas.microsoft.com/office/drawing/2014/main" id="{96507179-DA28-47BF-A401-CE1195FE09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sp>
        <p:nvSpPr>
          <p:cNvPr id="191" name="TextBox 190">
            <a:extLst>
              <a:ext uri="{FF2B5EF4-FFF2-40B4-BE49-F238E27FC236}">
                <a16:creationId xmlns:a16="http://schemas.microsoft.com/office/drawing/2014/main" id="{31ECEFD3-DBE4-46C1-8D19-EE9FE30B47C9}"/>
              </a:ext>
            </a:extLst>
          </p:cNvPr>
          <p:cNvSpPr txBox="1"/>
          <p:nvPr/>
        </p:nvSpPr>
        <p:spPr>
          <a:xfrm>
            <a:off x="3731077" y="4466419"/>
            <a:ext cx="411480" cy="23774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6033F20-3A05-4530-97E8-6B5C1C7180AD}"/>
              </a:ext>
            </a:extLst>
          </p:cNvPr>
          <p:cNvSpPr txBox="1"/>
          <p:nvPr/>
        </p:nvSpPr>
        <p:spPr>
          <a:xfrm>
            <a:off x="3008320" y="4467600"/>
            <a:ext cx="347472" cy="237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F2B110-2388-4DCA-8CFF-3A5FE0B7366B}"/>
              </a:ext>
            </a:extLst>
          </p:cNvPr>
          <p:cNvSpPr txBox="1"/>
          <p:nvPr/>
        </p:nvSpPr>
        <p:spPr>
          <a:xfrm>
            <a:off x="3366904" y="4466012"/>
            <a:ext cx="347472" cy="237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" name="Arrow: Left 123">
            <a:extLst>
              <a:ext uri="{FF2B5EF4-FFF2-40B4-BE49-F238E27FC236}">
                <a16:creationId xmlns:a16="http://schemas.microsoft.com/office/drawing/2014/main" id="{A7A2A784-A41C-4013-933B-806BF60977F7}"/>
              </a:ext>
            </a:extLst>
          </p:cNvPr>
          <p:cNvSpPr/>
          <p:nvPr/>
        </p:nvSpPr>
        <p:spPr bwMode="auto">
          <a:xfrm>
            <a:off x="6359654" y="1426803"/>
            <a:ext cx="2500215" cy="605773"/>
          </a:xfrm>
          <a:prstGeom prst="leftArrow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and Update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767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297" grpId="0"/>
      <p:bldP spid="300" grpId="0"/>
      <p:bldP spid="301" grpId="0"/>
      <p:bldP spid="188" grpId="0"/>
      <p:bldP spid="188" grpId="1"/>
      <p:bldP spid="189" grpId="0"/>
      <p:bldP spid="189" grpId="1"/>
      <p:bldP spid="191" grpId="0" animBg="1"/>
      <p:bldP spid="192" grpId="0" animBg="1"/>
      <p:bldP spid="193" grpId="0" animBg="1"/>
      <p:bldP spid="124" grpId="0" animBg="1"/>
      <p:bldP spid="12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5A6162CF-5EB2-4E3E-829D-97F6273B38C1}"/>
              </a:ext>
            </a:extLst>
          </p:cNvPr>
          <p:cNvSpPr/>
          <p:nvPr/>
        </p:nvSpPr>
        <p:spPr bwMode="auto">
          <a:xfrm>
            <a:off x="62484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13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F95AF350-D047-475D-8530-C6DB73D456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101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192C2F75-53CB-474E-8892-38C40B785A40}"/>
              </a:ext>
            </a:extLst>
          </p:cNvPr>
          <p:cNvSpPr/>
          <p:nvPr/>
        </p:nvSpPr>
        <p:spPr bwMode="auto">
          <a:xfrm>
            <a:off x="6573972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</a:t>
            </a:r>
            <a:r>
              <a:rPr lang="en-US" dirty="0">
                <a:sym typeface="Wingdings" panose="05000000000000000000" pitchFamily="2" charset="2"/>
              </a:rPr>
              <a:t>4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E44036E5-7471-428A-B245-C7915A8AC56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52C9ADB1-76FB-4A81-8F0E-9C79CFBA2D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758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F73F47FD-89F4-4BF8-AD9D-53A3BF6D6F20}"/>
              </a:ext>
            </a:extLst>
          </p:cNvPr>
          <p:cNvSpPr/>
          <p:nvPr/>
        </p:nvSpPr>
        <p:spPr bwMode="auto">
          <a:xfrm>
            <a:off x="69078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15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1" name="Rectangle 48">
            <a:extLst>
              <a:ext uri="{FF2B5EF4-FFF2-40B4-BE49-F238E27FC236}">
                <a16:creationId xmlns:a16="http://schemas.microsoft.com/office/drawing/2014/main" id="{7A811C06-55FF-41B5-BA5F-B63B54884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2" name="Rectangle 29">
            <a:extLst>
              <a:ext uri="{FF2B5EF4-FFF2-40B4-BE49-F238E27FC236}">
                <a16:creationId xmlns:a16="http://schemas.microsoft.com/office/drawing/2014/main" id="{D072DCC5-89A9-400F-83E6-8595CF4DA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15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3" name="Rectangle 48">
            <a:extLst>
              <a:ext uri="{FF2B5EF4-FFF2-40B4-BE49-F238E27FC236}">
                <a16:creationId xmlns:a16="http://schemas.microsoft.com/office/drawing/2014/main" id="{34B1D05F-38BC-430C-8C2C-08AA63900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4" name="Rectangle 48">
            <a:extLst>
              <a:ext uri="{FF2B5EF4-FFF2-40B4-BE49-F238E27FC236}">
                <a16:creationId xmlns:a16="http://schemas.microsoft.com/office/drawing/2014/main" id="{BD12DA74-A010-40AD-8ECF-80CDDDD7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5" name="Rectangle 48">
            <a:extLst>
              <a:ext uri="{FF2B5EF4-FFF2-40B4-BE49-F238E27FC236}">
                <a16:creationId xmlns:a16="http://schemas.microsoft.com/office/drawing/2014/main" id="{EB0EA52A-BF66-4308-91D8-FAF9ABD56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6" name="Rectangle 48">
            <a:extLst>
              <a:ext uri="{FF2B5EF4-FFF2-40B4-BE49-F238E27FC236}">
                <a16:creationId xmlns:a16="http://schemas.microsoft.com/office/drawing/2014/main" id="{9B9978AE-5DA8-4162-9230-87C9D064D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7" name="Rectangle 48">
            <a:extLst>
              <a:ext uri="{FF2B5EF4-FFF2-40B4-BE49-F238E27FC236}">
                <a16:creationId xmlns:a16="http://schemas.microsoft.com/office/drawing/2014/main" id="{E8C34CEE-5C20-4A89-BE20-41895F8A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54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F95AF350-D047-475D-8530-C6DB73D456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90939B78-02F8-4F28-8AD6-E74BFD6B9E3C}"/>
              </a:ext>
            </a:extLst>
          </p:cNvPr>
          <p:cNvSpPr txBox="1"/>
          <p:nvPr/>
        </p:nvSpPr>
        <p:spPr>
          <a:xfrm>
            <a:off x="925119" y="5840788"/>
            <a:ext cx="43891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2F752BD-1E9F-4707-827C-DFFC8348F653}"/>
              </a:ext>
            </a:extLst>
          </p:cNvPr>
          <p:cNvSpPr txBox="1"/>
          <p:nvPr/>
        </p:nvSpPr>
        <p:spPr>
          <a:xfrm>
            <a:off x="1381479" y="5840788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4107F5D-6500-4BBE-B805-AE9BFCD6FFD5}"/>
              </a:ext>
            </a:extLst>
          </p:cNvPr>
          <p:cNvSpPr txBox="1"/>
          <p:nvPr/>
        </p:nvSpPr>
        <p:spPr>
          <a:xfrm>
            <a:off x="1756614" y="5840788"/>
            <a:ext cx="48463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136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942A449-5DF1-471B-9A22-F7B2E891A3D2}"/>
              </a:ext>
            </a:extLst>
          </p:cNvPr>
          <p:cNvSpPr txBox="1"/>
          <p:nvPr/>
        </p:nvSpPr>
        <p:spPr>
          <a:xfrm>
            <a:off x="4883622" y="4464850"/>
            <a:ext cx="411480" cy="23774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136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288193D-48CD-4BBD-BE80-BA7B149EF9AE}"/>
              </a:ext>
            </a:extLst>
          </p:cNvPr>
          <p:cNvSpPr txBox="1"/>
          <p:nvPr/>
        </p:nvSpPr>
        <p:spPr>
          <a:xfrm>
            <a:off x="4168011" y="4467600"/>
            <a:ext cx="341883" cy="228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4E15805-BD0D-4FE8-ABFE-C4657562942A}"/>
              </a:ext>
            </a:extLst>
          </p:cNvPr>
          <p:cNvSpPr txBox="1"/>
          <p:nvPr/>
        </p:nvSpPr>
        <p:spPr>
          <a:xfrm>
            <a:off x="4523022" y="4466012"/>
            <a:ext cx="347472" cy="228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~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13CF335-F859-4AAE-B52F-F7218BBAF71D}"/>
              </a:ext>
            </a:extLst>
          </p:cNvPr>
          <p:cNvSpPr txBox="1"/>
          <p:nvPr/>
        </p:nvSpPr>
        <p:spPr>
          <a:xfrm>
            <a:off x="6858000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y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6862879-4991-4F62-8E3E-653861EA9EC0}"/>
              </a:ext>
            </a:extLst>
          </p:cNvPr>
          <p:cNvSpPr txBox="1"/>
          <p:nvPr/>
        </p:nvSpPr>
        <p:spPr>
          <a:xfrm>
            <a:off x="7162800" y="5740728"/>
            <a:ext cx="533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136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1" name="Arrow: Left 150">
            <a:extLst>
              <a:ext uri="{FF2B5EF4-FFF2-40B4-BE49-F238E27FC236}">
                <a16:creationId xmlns:a16="http://schemas.microsoft.com/office/drawing/2014/main" id="{8EE792EE-6E0C-4A8C-BCC6-E8EA2DBFA155}"/>
              </a:ext>
            </a:extLst>
          </p:cNvPr>
          <p:cNvSpPr/>
          <p:nvPr/>
        </p:nvSpPr>
        <p:spPr bwMode="auto">
          <a:xfrm>
            <a:off x="7343776" y="2150291"/>
            <a:ext cx="1495424" cy="612826"/>
          </a:xfrm>
          <a:prstGeom prst="leftArrow">
            <a:avLst>
              <a:gd name="adj1" fmla="val 50000"/>
              <a:gd name="adj2" fmla="val 47158"/>
            </a:avLst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and Update</a:t>
            </a:r>
            <a:endParaRPr kumimoji="0" lang="en-CH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2" name="Flowchart: Process 187">
            <a:extLst>
              <a:ext uri="{FF2B5EF4-FFF2-40B4-BE49-F238E27FC236}">
                <a16:creationId xmlns:a16="http://schemas.microsoft.com/office/drawing/2014/main" id="{9EDA9D36-D206-F54E-B35B-0F113757CE72}"/>
              </a:ext>
            </a:extLst>
          </p:cNvPr>
          <p:cNvSpPr/>
          <p:nvPr/>
        </p:nvSpPr>
        <p:spPr bwMode="auto">
          <a:xfrm>
            <a:off x="3043238" y="6084460"/>
            <a:ext cx="4800600" cy="324001"/>
          </a:xfrm>
          <a:prstGeom prst="flowChartProcess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 in </a:t>
            </a:r>
            <a:r>
              <a:rPr lang="en-US" sz="1500" dirty="0">
                <a:solidFill>
                  <a:srgbClr val="000000"/>
                </a:solidFill>
                <a:latin typeface="Arial" pitchFamily="34" charset="0"/>
              </a:rPr>
              <a:t>RS d is ready to execute in the next cycle!</a:t>
            </a:r>
            <a:endParaRPr kumimoji="0" lang="en-CH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841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276" grpId="0"/>
      <p:bldP spid="277" grpId="0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/>
      <p:bldP spid="194" grpId="1"/>
      <p:bldP spid="195" grpId="0"/>
      <p:bldP spid="195" grpId="1"/>
      <p:bldP spid="151" grpId="0" animBg="1"/>
      <p:bldP spid="151" grpId="1" animBg="1"/>
      <p:bldP spid="1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BB7CE9BD-16A1-41D9-ACE1-86C065BF5C28}"/>
              </a:ext>
            </a:extLst>
          </p:cNvPr>
          <p:cNvSpPr/>
          <p:nvPr/>
        </p:nvSpPr>
        <p:spPr bwMode="auto">
          <a:xfrm>
            <a:off x="72390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16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7A2E9571-4F7F-4E45-9354-8C0E03B9BC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7" name="Table 186">
            <a:extLst>
              <a:ext uri="{FF2B5EF4-FFF2-40B4-BE49-F238E27FC236}">
                <a16:creationId xmlns:a16="http://schemas.microsoft.com/office/drawing/2014/main" id="{F95AF350-D047-475D-8530-C6DB73D456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2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E9DB4282-DC0A-4AC3-8367-3D0343357A2E}"/>
              </a:ext>
            </a:extLst>
          </p:cNvPr>
          <p:cNvSpPr/>
          <p:nvPr/>
        </p:nvSpPr>
        <p:spPr bwMode="auto">
          <a:xfrm>
            <a:off x="7569747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17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76969E8-E24A-4CDB-9F86-CEEF4ABAE5A4}"/>
              </a:ext>
            </a:extLst>
          </p:cNvPr>
          <p:cNvGrpSpPr/>
          <p:nvPr/>
        </p:nvGrpSpPr>
        <p:grpSpPr>
          <a:xfrm>
            <a:off x="7568485" y="1004738"/>
            <a:ext cx="331200" cy="1835117"/>
            <a:chOff x="5410200" y="1004738"/>
            <a:chExt cx="331200" cy="1835117"/>
          </a:xfrm>
        </p:grpSpPr>
        <p:sp>
          <p:nvSpPr>
            <p:cNvPr id="255" name="Rectangle 48">
              <a:extLst>
                <a:ext uri="{FF2B5EF4-FFF2-40B4-BE49-F238E27FC236}">
                  <a16:creationId xmlns:a16="http://schemas.microsoft.com/office/drawing/2014/main" id="{B9654CA4-F258-4005-B6B5-32B83A62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Rectangle 29">
              <a:extLst>
                <a:ext uri="{FF2B5EF4-FFF2-40B4-BE49-F238E27FC236}">
                  <a16:creationId xmlns:a16="http://schemas.microsoft.com/office/drawing/2014/main" id="{484A9C9B-375C-4D92-996D-11924746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48">
              <a:extLst>
                <a:ext uri="{FF2B5EF4-FFF2-40B4-BE49-F238E27FC236}">
                  <a16:creationId xmlns:a16="http://schemas.microsoft.com/office/drawing/2014/main" id="{3C6016FE-006B-4737-BAF2-B64C9427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B1E0CCD6-83CA-41DB-AC5E-DA25B9B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48">
              <a:extLst>
                <a:ext uri="{FF2B5EF4-FFF2-40B4-BE49-F238E27FC236}">
                  <a16:creationId xmlns:a16="http://schemas.microsoft.com/office/drawing/2014/main" id="{C542D25B-7B89-4541-8ACC-DFC5D16C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Rectangle 48">
              <a:extLst>
                <a:ext uri="{FF2B5EF4-FFF2-40B4-BE49-F238E27FC236}">
                  <a16:creationId xmlns:a16="http://schemas.microsoft.com/office/drawing/2014/main" id="{6C876D25-E821-4675-BFEA-652DB5C2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id="{6FD805B3-F5C1-48A3-ABDE-7455BA2A6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C16A702F-800F-4C3B-964A-75B6410692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EE6B4C5D-F24A-47A7-B6BB-F69F0A13B8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59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7C5457F7-494F-4AC2-80A8-0D67CDB601AC}"/>
              </a:ext>
            </a:extLst>
          </p:cNvPr>
          <p:cNvSpPr/>
          <p:nvPr/>
        </p:nvSpPr>
        <p:spPr bwMode="auto">
          <a:xfrm>
            <a:off x="7898400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18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7616775-BF2A-4962-AC54-D34F9F6C535F}"/>
              </a:ext>
            </a:extLst>
          </p:cNvPr>
          <p:cNvGrpSpPr/>
          <p:nvPr/>
        </p:nvGrpSpPr>
        <p:grpSpPr>
          <a:xfrm>
            <a:off x="7899955" y="1004738"/>
            <a:ext cx="331200" cy="1835117"/>
            <a:chOff x="5410200" y="1004738"/>
            <a:chExt cx="331200" cy="1835117"/>
          </a:xfrm>
        </p:grpSpPr>
        <p:sp>
          <p:nvSpPr>
            <p:cNvPr id="247" name="Rectangle 48">
              <a:extLst>
                <a:ext uri="{FF2B5EF4-FFF2-40B4-BE49-F238E27FC236}">
                  <a16:creationId xmlns:a16="http://schemas.microsoft.com/office/drawing/2014/main" id="{8E770CE2-4283-42B5-A983-9560D54DE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Rectangle 29">
              <a:extLst>
                <a:ext uri="{FF2B5EF4-FFF2-40B4-BE49-F238E27FC236}">
                  <a16:creationId xmlns:a16="http://schemas.microsoft.com/office/drawing/2014/main" id="{2E87EAB3-F8F0-4B08-AB49-2791A849C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48">
              <a:extLst>
                <a:ext uri="{FF2B5EF4-FFF2-40B4-BE49-F238E27FC236}">
                  <a16:creationId xmlns:a16="http://schemas.microsoft.com/office/drawing/2014/main" id="{1A15FE98-D202-48CE-85D4-607B21549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Rectangle 48">
              <a:extLst>
                <a:ext uri="{FF2B5EF4-FFF2-40B4-BE49-F238E27FC236}">
                  <a16:creationId xmlns:a16="http://schemas.microsoft.com/office/drawing/2014/main" id="{5E66F541-CFD6-48B6-8B09-2F9CE0ECC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id="{9B5355D1-9C6F-41C6-B04C-2317CCECF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Rectangle 48">
              <a:extLst>
                <a:ext uri="{FF2B5EF4-FFF2-40B4-BE49-F238E27FC236}">
                  <a16:creationId xmlns:a16="http://schemas.microsoft.com/office/drawing/2014/main" id="{0854AC5A-7374-4AEB-89EA-CA59D4BA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Rectangle 48">
              <a:extLst>
                <a:ext uri="{FF2B5EF4-FFF2-40B4-BE49-F238E27FC236}">
                  <a16:creationId xmlns:a16="http://schemas.microsoft.com/office/drawing/2014/main" id="{4707924D-DBB7-45FA-99B6-84685B7DB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76969E8-E24A-4CDB-9F86-CEEF4ABAE5A4}"/>
              </a:ext>
            </a:extLst>
          </p:cNvPr>
          <p:cNvGrpSpPr/>
          <p:nvPr/>
        </p:nvGrpSpPr>
        <p:grpSpPr>
          <a:xfrm>
            <a:off x="7568485" y="1004738"/>
            <a:ext cx="331200" cy="1835117"/>
            <a:chOff x="5410200" y="1004738"/>
            <a:chExt cx="331200" cy="1835117"/>
          </a:xfrm>
        </p:grpSpPr>
        <p:sp>
          <p:nvSpPr>
            <p:cNvPr id="255" name="Rectangle 48">
              <a:extLst>
                <a:ext uri="{FF2B5EF4-FFF2-40B4-BE49-F238E27FC236}">
                  <a16:creationId xmlns:a16="http://schemas.microsoft.com/office/drawing/2014/main" id="{B9654CA4-F258-4005-B6B5-32B83A62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Rectangle 29">
              <a:extLst>
                <a:ext uri="{FF2B5EF4-FFF2-40B4-BE49-F238E27FC236}">
                  <a16:creationId xmlns:a16="http://schemas.microsoft.com/office/drawing/2014/main" id="{484A9C9B-375C-4D92-996D-11924746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48">
              <a:extLst>
                <a:ext uri="{FF2B5EF4-FFF2-40B4-BE49-F238E27FC236}">
                  <a16:creationId xmlns:a16="http://schemas.microsoft.com/office/drawing/2014/main" id="{3C6016FE-006B-4737-BAF2-B64C9427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B1E0CCD6-83CA-41DB-AC5E-DA25B9B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48">
              <a:extLst>
                <a:ext uri="{FF2B5EF4-FFF2-40B4-BE49-F238E27FC236}">
                  <a16:creationId xmlns:a16="http://schemas.microsoft.com/office/drawing/2014/main" id="{C542D25B-7B89-4541-8ACC-DFC5D16C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Rectangle 48">
              <a:extLst>
                <a:ext uri="{FF2B5EF4-FFF2-40B4-BE49-F238E27FC236}">
                  <a16:creationId xmlns:a16="http://schemas.microsoft.com/office/drawing/2014/main" id="{6C876D25-E821-4675-BFEA-652DB5C2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id="{6FD805B3-F5C1-48A3-ABDE-7455BA2A6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B34BF1A3-EE11-4D04-96FA-BFF29416A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93231A89-4E32-4485-886E-D6621EAB86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7615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2BD9FD56-8F32-0F48-A324-97073590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Reminder: Optional </a:t>
            </a:r>
            <a:r>
              <a:rPr lang="en-US" altLang="en-US" dirty="0" err="1">
                <a:ea typeface="ＭＳ Ｐゴシック" panose="020B0600070205080204" pitchFamily="34" charset="-128"/>
              </a:rPr>
              <a:t>Homeworks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2EB5E875-4D5F-C74D-9565-54C4A8C7E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Posted online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3 Optional </a:t>
            </a:r>
            <a:r>
              <a:rPr lang="en-US" altLang="en-US" dirty="0" err="1">
                <a:ea typeface="ＭＳ Ｐゴシック" panose="020B0600070205080204" pitchFamily="34" charset="-128"/>
              </a:rPr>
              <a:t>Homeworks</a:t>
            </a:r>
            <a:r>
              <a:rPr lang="en-US" altLang="en-US" dirty="0">
                <a:ea typeface="ＭＳ Ｐゴシック" panose="020B0600070205080204" pitchFamily="34" charset="-128"/>
              </a:rPr>
              <a:t>. One more coming out next week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Optional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Good for your learning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dirty="0">
                <a:hlinkClick r:id="rId2"/>
              </a:rPr>
              <a:t>https://safari.ethz.ch/digitaltechnik/spring2020/doku.php?id=homeworks</a:t>
            </a:r>
            <a:endParaRPr lang="en-US" dirty="0"/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4211" name="Slide Number Placeholder 3">
            <a:extLst>
              <a:ext uri="{FF2B5EF4-FFF2-40B4-BE49-F238E27FC236}">
                <a16:creationId xmlns:a16="http://schemas.microsoft.com/office/drawing/2014/main" id="{79034B0C-F5C4-9E46-8FD2-BBFAA2B3F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00D59C-D863-074F-8A6A-2282CCF24ABF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7230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id="{1854F079-7521-4382-9429-79C9EF3B8E91}"/>
              </a:ext>
            </a:extLst>
          </p:cNvPr>
          <p:cNvSpPr/>
          <p:nvPr/>
        </p:nvSpPr>
        <p:spPr bwMode="auto">
          <a:xfrm>
            <a:off x="8250143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19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Rectangle 48">
            <a:extLst>
              <a:ext uri="{FF2B5EF4-FFF2-40B4-BE49-F238E27FC236}">
                <a16:creationId xmlns:a16="http://schemas.microsoft.com/office/drawing/2014/main" id="{97BF5F8B-618E-47CE-B4C0-3121601BC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0" name="Rectangle 29">
            <a:extLst>
              <a:ext uri="{FF2B5EF4-FFF2-40B4-BE49-F238E27FC236}">
                <a16:creationId xmlns:a16="http://schemas.microsoft.com/office/drawing/2014/main" id="{1886A232-B851-4441-AFBF-4D57316F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19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1" name="Rectangle 48">
            <a:extLst>
              <a:ext uri="{FF2B5EF4-FFF2-40B4-BE49-F238E27FC236}">
                <a16:creationId xmlns:a16="http://schemas.microsoft.com/office/drawing/2014/main" id="{CD17C97C-48C4-40D6-B93C-15CBF05E6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2" name="Rectangle 48">
            <a:extLst>
              <a:ext uri="{FF2B5EF4-FFF2-40B4-BE49-F238E27FC236}">
                <a16:creationId xmlns:a16="http://schemas.microsoft.com/office/drawing/2014/main" id="{107BF7D3-2B5D-4B9E-B364-1636A5731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3" name="Rectangle 48">
            <a:extLst>
              <a:ext uri="{FF2B5EF4-FFF2-40B4-BE49-F238E27FC236}">
                <a16:creationId xmlns:a16="http://schemas.microsoft.com/office/drawing/2014/main" id="{16DF7684-EC74-4C0D-A9EC-21281A57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4" name="Rectangle 48">
            <a:extLst>
              <a:ext uri="{FF2B5EF4-FFF2-40B4-BE49-F238E27FC236}">
                <a16:creationId xmlns:a16="http://schemas.microsoft.com/office/drawing/2014/main" id="{4EA31751-168C-4FCD-8FC2-7B546D0C5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5" name="Rectangle 48">
            <a:extLst>
              <a:ext uri="{FF2B5EF4-FFF2-40B4-BE49-F238E27FC236}">
                <a16:creationId xmlns:a16="http://schemas.microsoft.com/office/drawing/2014/main" id="{852B44D1-41D2-4320-A8E2-FCBE3A743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23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7616775-BF2A-4962-AC54-D34F9F6C535F}"/>
              </a:ext>
            </a:extLst>
          </p:cNvPr>
          <p:cNvGrpSpPr/>
          <p:nvPr/>
        </p:nvGrpSpPr>
        <p:grpSpPr>
          <a:xfrm>
            <a:off x="7899955" y="1004738"/>
            <a:ext cx="331200" cy="1835117"/>
            <a:chOff x="5410200" y="1004738"/>
            <a:chExt cx="331200" cy="1835117"/>
          </a:xfrm>
        </p:grpSpPr>
        <p:sp>
          <p:nvSpPr>
            <p:cNvPr id="247" name="Rectangle 48">
              <a:extLst>
                <a:ext uri="{FF2B5EF4-FFF2-40B4-BE49-F238E27FC236}">
                  <a16:creationId xmlns:a16="http://schemas.microsoft.com/office/drawing/2014/main" id="{8E770CE2-4283-42B5-A983-9560D54DE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Rectangle 29">
              <a:extLst>
                <a:ext uri="{FF2B5EF4-FFF2-40B4-BE49-F238E27FC236}">
                  <a16:creationId xmlns:a16="http://schemas.microsoft.com/office/drawing/2014/main" id="{2E87EAB3-F8F0-4B08-AB49-2791A849C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48">
              <a:extLst>
                <a:ext uri="{FF2B5EF4-FFF2-40B4-BE49-F238E27FC236}">
                  <a16:creationId xmlns:a16="http://schemas.microsoft.com/office/drawing/2014/main" id="{1A15FE98-D202-48CE-85D4-607B21549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Rectangle 48">
              <a:extLst>
                <a:ext uri="{FF2B5EF4-FFF2-40B4-BE49-F238E27FC236}">
                  <a16:creationId xmlns:a16="http://schemas.microsoft.com/office/drawing/2014/main" id="{5E66F541-CFD6-48B6-8B09-2F9CE0ECC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id="{9B5355D1-9C6F-41C6-B04C-2317CCECF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Rectangle 48">
              <a:extLst>
                <a:ext uri="{FF2B5EF4-FFF2-40B4-BE49-F238E27FC236}">
                  <a16:creationId xmlns:a16="http://schemas.microsoft.com/office/drawing/2014/main" id="{0854AC5A-7374-4AEB-89EA-CA59D4BA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Rectangle 48">
              <a:extLst>
                <a:ext uri="{FF2B5EF4-FFF2-40B4-BE49-F238E27FC236}">
                  <a16:creationId xmlns:a16="http://schemas.microsoft.com/office/drawing/2014/main" id="{4707924D-DBB7-45FA-99B6-84685B7DB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76969E8-E24A-4CDB-9F86-CEEF4ABAE5A4}"/>
              </a:ext>
            </a:extLst>
          </p:cNvPr>
          <p:cNvGrpSpPr/>
          <p:nvPr/>
        </p:nvGrpSpPr>
        <p:grpSpPr>
          <a:xfrm>
            <a:off x="7568485" y="1004738"/>
            <a:ext cx="331200" cy="1835117"/>
            <a:chOff x="5410200" y="1004738"/>
            <a:chExt cx="331200" cy="1835117"/>
          </a:xfrm>
        </p:grpSpPr>
        <p:sp>
          <p:nvSpPr>
            <p:cNvPr id="255" name="Rectangle 48">
              <a:extLst>
                <a:ext uri="{FF2B5EF4-FFF2-40B4-BE49-F238E27FC236}">
                  <a16:creationId xmlns:a16="http://schemas.microsoft.com/office/drawing/2014/main" id="{B9654CA4-F258-4005-B6B5-32B83A62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Rectangle 29">
              <a:extLst>
                <a:ext uri="{FF2B5EF4-FFF2-40B4-BE49-F238E27FC236}">
                  <a16:creationId xmlns:a16="http://schemas.microsoft.com/office/drawing/2014/main" id="{484A9C9B-375C-4D92-996D-11924746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48">
              <a:extLst>
                <a:ext uri="{FF2B5EF4-FFF2-40B4-BE49-F238E27FC236}">
                  <a16:creationId xmlns:a16="http://schemas.microsoft.com/office/drawing/2014/main" id="{3C6016FE-006B-4737-BAF2-B64C9427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B1E0CCD6-83CA-41DB-AC5E-DA25B9B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48">
              <a:extLst>
                <a:ext uri="{FF2B5EF4-FFF2-40B4-BE49-F238E27FC236}">
                  <a16:creationId xmlns:a16="http://schemas.microsoft.com/office/drawing/2014/main" id="{C542D25B-7B89-4541-8ACC-DFC5D16C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Rectangle 48">
              <a:extLst>
                <a:ext uri="{FF2B5EF4-FFF2-40B4-BE49-F238E27FC236}">
                  <a16:creationId xmlns:a16="http://schemas.microsoft.com/office/drawing/2014/main" id="{6C876D25-E821-4675-BFEA-652DB5C2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id="{6FD805B3-F5C1-48A3-ABDE-7455BA2A6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A7A6F219-13EE-46D4-9A8E-4FE7FF4FC2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9" name="Table 188">
            <a:extLst>
              <a:ext uri="{FF2B5EF4-FFF2-40B4-BE49-F238E27FC236}">
                <a16:creationId xmlns:a16="http://schemas.microsoft.com/office/drawing/2014/main" id="{84C130A1-AA36-477F-BBED-8A3F9FF18F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90" name="TextBox 189">
            <a:extLst>
              <a:ext uri="{FF2B5EF4-FFF2-40B4-BE49-F238E27FC236}">
                <a16:creationId xmlns:a16="http://schemas.microsoft.com/office/drawing/2014/main" id="{FD831CCA-F073-4B54-8DAC-C6872CB3F32C}"/>
              </a:ext>
            </a:extLst>
          </p:cNvPr>
          <p:cNvSpPr txBox="1"/>
          <p:nvPr/>
        </p:nvSpPr>
        <p:spPr>
          <a:xfrm>
            <a:off x="3780129" y="5740728"/>
            <a:ext cx="261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9227B15-0A87-4BBA-97FA-236F65B6847F}"/>
              </a:ext>
            </a:extLst>
          </p:cNvPr>
          <p:cNvSpPr txBox="1"/>
          <p:nvPr/>
        </p:nvSpPr>
        <p:spPr>
          <a:xfrm>
            <a:off x="4031552" y="5740728"/>
            <a:ext cx="616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142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C232F6C-FF44-4405-9BC9-46558D098587}"/>
              </a:ext>
            </a:extLst>
          </p:cNvPr>
          <p:cNvSpPr txBox="1"/>
          <p:nvPr/>
        </p:nvSpPr>
        <p:spPr>
          <a:xfrm>
            <a:off x="925119" y="4329108"/>
            <a:ext cx="43891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977E65E-9348-4173-B3B5-8C1B3EDD7B37}"/>
              </a:ext>
            </a:extLst>
          </p:cNvPr>
          <p:cNvSpPr txBox="1"/>
          <p:nvPr/>
        </p:nvSpPr>
        <p:spPr>
          <a:xfrm>
            <a:off x="1381479" y="4329108"/>
            <a:ext cx="356616" cy="237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70FA513-DF20-4E0D-9ADA-71B3BA2AB630}"/>
              </a:ext>
            </a:extLst>
          </p:cNvPr>
          <p:cNvSpPr txBox="1"/>
          <p:nvPr/>
        </p:nvSpPr>
        <p:spPr>
          <a:xfrm>
            <a:off x="1756614" y="4329108"/>
            <a:ext cx="484632" cy="2377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142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0" name="Speech Bubble: Rectangle 183">
            <a:extLst>
              <a:ext uri="{FF2B5EF4-FFF2-40B4-BE49-F238E27FC236}">
                <a16:creationId xmlns:a16="http://schemas.microsoft.com/office/drawing/2014/main" id="{5079EF53-96A5-4D04-A05B-FE728A21E4C0}"/>
              </a:ext>
            </a:extLst>
          </p:cNvPr>
          <p:cNvSpPr/>
          <p:nvPr/>
        </p:nvSpPr>
        <p:spPr bwMode="auto">
          <a:xfrm>
            <a:off x="7010400" y="2819400"/>
            <a:ext cx="1938431" cy="314533"/>
          </a:xfrm>
          <a:custGeom>
            <a:avLst/>
            <a:gdLst>
              <a:gd name="connsiteX0" fmla="*/ 0 w 1938431"/>
              <a:gd name="connsiteY0" fmla="*/ 0 h 164102"/>
              <a:gd name="connsiteX1" fmla="*/ 1130751 w 1938431"/>
              <a:gd name="connsiteY1" fmla="*/ 0 h 164102"/>
              <a:gd name="connsiteX2" fmla="*/ 1394061 w 1938431"/>
              <a:gd name="connsiteY2" fmla="*/ -95675 h 164102"/>
              <a:gd name="connsiteX3" fmla="*/ 1615359 w 1938431"/>
              <a:gd name="connsiteY3" fmla="*/ 0 h 164102"/>
              <a:gd name="connsiteX4" fmla="*/ 1938431 w 1938431"/>
              <a:gd name="connsiteY4" fmla="*/ 0 h 164102"/>
              <a:gd name="connsiteX5" fmla="*/ 1938431 w 1938431"/>
              <a:gd name="connsiteY5" fmla="*/ 27350 h 164102"/>
              <a:gd name="connsiteX6" fmla="*/ 1938431 w 1938431"/>
              <a:gd name="connsiteY6" fmla="*/ 27350 h 164102"/>
              <a:gd name="connsiteX7" fmla="*/ 1938431 w 1938431"/>
              <a:gd name="connsiteY7" fmla="*/ 68376 h 164102"/>
              <a:gd name="connsiteX8" fmla="*/ 1938431 w 1938431"/>
              <a:gd name="connsiteY8" fmla="*/ 164102 h 164102"/>
              <a:gd name="connsiteX9" fmla="*/ 1615359 w 1938431"/>
              <a:gd name="connsiteY9" fmla="*/ 164102 h 164102"/>
              <a:gd name="connsiteX10" fmla="*/ 1130751 w 1938431"/>
              <a:gd name="connsiteY10" fmla="*/ 164102 h 164102"/>
              <a:gd name="connsiteX11" fmla="*/ 1130751 w 1938431"/>
              <a:gd name="connsiteY11" fmla="*/ 164102 h 164102"/>
              <a:gd name="connsiteX12" fmla="*/ 0 w 1938431"/>
              <a:gd name="connsiteY12" fmla="*/ 164102 h 164102"/>
              <a:gd name="connsiteX13" fmla="*/ 0 w 1938431"/>
              <a:gd name="connsiteY13" fmla="*/ 68376 h 164102"/>
              <a:gd name="connsiteX14" fmla="*/ 0 w 1938431"/>
              <a:gd name="connsiteY14" fmla="*/ 27350 h 164102"/>
              <a:gd name="connsiteX15" fmla="*/ 0 w 1938431"/>
              <a:gd name="connsiteY15" fmla="*/ 27350 h 164102"/>
              <a:gd name="connsiteX16" fmla="*/ 0 w 1938431"/>
              <a:gd name="connsiteY16" fmla="*/ 0 h 164102"/>
              <a:gd name="connsiteX0" fmla="*/ 0 w 1938431"/>
              <a:gd name="connsiteY0" fmla="*/ 95675 h 259777"/>
              <a:gd name="connsiteX1" fmla="*/ 1337920 w 1938431"/>
              <a:gd name="connsiteY1" fmla="*/ 98056 h 259777"/>
              <a:gd name="connsiteX2" fmla="*/ 1394061 w 1938431"/>
              <a:gd name="connsiteY2" fmla="*/ 0 h 259777"/>
              <a:gd name="connsiteX3" fmla="*/ 1615359 w 1938431"/>
              <a:gd name="connsiteY3" fmla="*/ 95675 h 259777"/>
              <a:gd name="connsiteX4" fmla="*/ 1938431 w 1938431"/>
              <a:gd name="connsiteY4" fmla="*/ 95675 h 259777"/>
              <a:gd name="connsiteX5" fmla="*/ 1938431 w 1938431"/>
              <a:gd name="connsiteY5" fmla="*/ 123025 h 259777"/>
              <a:gd name="connsiteX6" fmla="*/ 1938431 w 1938431"/>
              <a:gd name="connsiteY6" fmla="*/ 123025 h 259777"/>
              <a:gd name="connsiteX7" fmla="*/ 1938431 w 1938431"/>
              <a:gd name="connsiteY7" fmla="*/ 164051 h 259777"/>
              <a:gd name="connsiteX8" fmla="*/ 1938431 w 1938431"/>
              <a:gd name="connsiteY8" fmla="*/ 259777 h 259777"/>
              <a:gd name="connsiteX9" fmla="*/ 1615359 w 1938431"/>
              <a:gd name="connsiteY9" fmla="*/ 259777 h 259777"/>
              <a:gd name="connsiteX10" fmla="*/ 1130751 w 1938431"/>
              <a:gd name="connsiteY10" fmla="*/ 259777 h 259777"/>
              <a:gd name="connsiteX11" fmla="*/ 1130751 w 1938431"/>
              <a:gd name="connsiteY11" fmla="*/ 259777 h 259777"/>
              <a:gd name="connsiteX12" fmla="*/ 0 w 1938431"/>
              <a:gd name="connsiteY12" fmla="*/ 259777 h 259777"/>
              <a:gd name="connsiteX13" fmla="*/ 0 w 1938431"/>
              <a:gd name="connsiteY13" fmla="*/ 164051 h 259777"/>
              <a:gd name="connsiteX14" fmla="*/ 0 w 1938431"/>
              <a:gd name="connsiteY14" fmla="*/ 123025 h 259777"/>
              <a:gd name="connsiteX15" fmla="*/ 0 w 1938431"/>
              <a:gd name="connsiteY15" fmla="*/ 123025 h 259777"/>
              <a:gd name="connsiteX16" fmla="*/ 0 w 1938431"/>
              <a:gd name="connsiteY16" fmla="*/ 95675 h 259777"/>
              <a:gd name="connsiteX0" fmla="*/ 0 w 1938431"/>
              <a:gd name="connsiteY0" fmla="*/ 95675 h 259777"/>
              <a:gd name="connsiteX1" fmla="*/ 1337920 w 1938431"/>
              <a:gd name="connsiteY1" fmla="*/ 98056 h 259777"/>
              <a:gd name="connsiteX2" fmla="*/ 1394061 w 1938431"/>
              <a:gd name="connsiteY2" fmla="*/ 0 h 259777"/>
              <a:gd name="connsiteX3" fmla="*/ 1455816 w 1938431"/>
              <a:gd name="connsiteY3" fmla="*/ 95675 h 259777"/>
              <a:gd name="connsiteX4" fmla="*/ 1938431 w 1938431"/>
              <a:gd name="connsiteY4" fmla="*/ 95675 h 259777"/>
              <a:gd name="connsiteX5" fmla="*/ 1938431 w 1938431"/>
              <a:gd name="connsiteY5" fmla="*/ 123025 h 259777"/>
              <a:gd name="connsiteX6" fmla="*/ 1938431 w 1938431"/>
              <a:gd name="connsiteY6" fmla="*/ 123025 h 259777"/>
              <a:gd name="connsiteX7" fmla="*/ 1938431 w 1938431"/>
              <a:gd name="connsiteY7" fmla="*/ 164051 h 259777"/>
              <a:gd name="connsiteX8" fmla="*/ 1938431 w 1938431"/>
              <a:gd name="connsiteY8" fmla="*/ 259777 h 259777"/>
              <a:gd name="connsiteX9" fmla="*/ 1615359 w 1938431"/>
              <a:gd name="connsiteY9" fmla="*/ 259777 h 259777"/>
              <a:gd name="connsiteX10" fmla="*/ 1130751 w 1938431"/>
              <a:gd name="connsiteY10" fmla="*/ 259777 h 259777"/>
              <a:gd name="connsiteX11" fmla="*/ 1130751 w 1938431"/>
              <a:gd name="connsiteY11" fmla="*/ 259777 h 259777"/>
              <a:gd name="connsiteX12" fmla="*/ 0 w 1938431"/>
              <a:gd name="connsiteY12" fmla="*/ 259777 h 259777"/>
              <a:gd name="connsiteX13" fmla="*/ 0 w 1938431"/>
              <a:gd name="connsiteY13" fmla="*/ 164051 h 259777"/>
              <a:gd name="connsiteX14" fmla="*/ 0 w 1938431"/>
              <a:gd name="connsiteY14" fmla="*/ 123025 h 259777"/>
              <a:gd name="connsiteX15" fmla="*/ 0 w 1938431"/>
              <a:gd name="connsiteY15" fmla="*/ 123025 h 259777"/>
              <a:gd name="connsiteX16" fmla="*/ 0 w 1938431"/>
              <a:gd name="connsiteY16" fmla="*/ 95675 h 259777"/>
              <a:gd name="connsiteX0" fmla="*/ 0 w 1938431"/>
              <a:gd name="connsiteY0" fmla="*/ 61309 h 225411"/>
              <a:gd name="connsiteX1" fmla="*/ 1337920 w 1938431"/>
              <a:gd name="connsiteY1" fmla="*/ 63690 h 225411"/>
              <a:gd name="connsiteX2" fmla="*/ 1394061 w 1938431"/>
              <a:gd name="connsiteY2" fmla="*/ 0 h 225411"/>
              <a:gd name="connsiteX3" fmla="*/ 1455816 w 1938431"/>
              <a:gd name="connsiteY3" fmla="*/ 61309 h 225411"/>
              <a:gd name="connsiteX4" fmla="*/ 1938431 w 1938431"/>
              <a:gd name="connsiteY4" fmla="*/ 61309 h 225411"/>
              <a:gd name="connsiteX5" fmla="*/ 1938431 w 1938431"/>
              <a:gd name="connsiteY5" fmla="*/ 88659 h 225411"/>
              <a:gd name="connsiteX6" fmla="*/ 1938431 w 1938431"/>
              <a:gd name="connsiteY6" fmla="*/ 88659 h 225411"/>
              <a:gd name="connsiteX7" fmla="*/ 1938431 w 1938431"/>
              <a:gd name="connsiteY7" fmla="*/ 129685 h 225411"/>
              <a:gd name="connsiteX8" fmla="*/ 1938431 w 1938431"/>
              <a:gd name="connsiteY8" fmla="*/ 225411 h 225411"/>
              <a:gd name="connsiteX9" fmla="*/ 1615359 w 1938431"/>
              <a:gd name="connsiteY9" fmla="*/ 225411 h 225411"/>
              <a:gd name="connsiteX10" fmla="*/ 1130751 w 1938431"/>
              <a:gd name="connsiteY10" fmla="*/ 225411 h 225411"/>
              <a:gd name="connsiteX11" fmla="*/ 1130751 w 1938431"/>
              <a:gd name="connsiteY11" fmla="*/ 225411 h 225411"/>
              <a:gd name="connsiteX12" fmla="*/ 0 w 1938431"/>
              <a:gd name="connsiteY12" fmla="*/ 225411 h 225411"/>
              <a:gd name="connsiteX13" fmla="*/ 0 w 1938431"/>
              <a:gd name="connsiteY13" fmla="*/ 129685 h 225411"/>
              <a:gd name="connsiteX14" fmla="*/ 0 w 1938431"/>
              <a:gd name="connsiteY14" fmla="*/ 88659 h 225411"/>
              <a:gd name="connsiteX15" fmla="*/ 0 w 1938431"/>
              <a:gd name="connsiteY15" fmla="*/ 88659 h 225411"/>
              <a:gd name="connsiteX16" fmla="*/ 0 w 1938431"/>
              <a:gd name="connsiteY16" fmla="*/ 61309 h 225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8431" h="225411">
                <a:moveTo>
                  <a:pt x="0" y="61309"/>
                </a:moveTo>
                <a:lnTo>
                  <a:pt x="1337920" y="63690"/>
                </a:lnTo>
                <a:lnTo>
                  <a:pt x="1394061" y="0"/>
                </a:lnTo>
                <a:lnTo>
                  <a:pt x="1455816" y="61309"/>
                </a:lnTo>
                <a:lnTo>
                  <a:pt x="1938431" y="61309"/>
                </a:lnTo>
                <a:lnTo>
                  <a:pt x="1938431" y="88659"/>
                </a:lnTo>
                <a:lnTo>
                  <a:pt x="1938431" y="88659"/>
                </a:lnTo>
                <a:lnTo>
                  <a:pt x="1938431" y="129685"/>
                </a:lnTo>
                <a:lnTo>
                  <a:pt x="1938431" y="225411"/>
                </a:lnTo>
                <a:lnTo>
                  <a:pt x="1615359" y="225411"/>
                </a:lnTo>
                <a:lnTo>
                  <a:pt x="1130751" y="225411"/>
                </a:lnTo>
                <a:lnTo>
                  <a:pt x="1130751" y="225411"/>
                </a:lnTo>
                <a:lnTo>
                  <a:pt x="0" y="225411"/>
                </a:lnTo>
                <a:lnTo>
                  <a:pt x="0" y="129685"/>
                </a:lnTo>
                <a:lnTo>
                  <a:pt x="0" y="88659"/>
                </a:lnTo>
                <a:lnTo>
                  <a:pt x="0" y="88659"/>
                </a:lnTo>
                <a:lnTo>
                  <a:pt x="0" y="61309"/>
                </a:lnTo>
                <a:close/>
              </a:path>
            </a:pathLst>
          </a:custGeom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108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Broadcast and Update</a:t>
            </a:r>
            <a:endParaRPr kumimoji="0" lang="en-CH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914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245" grpId="0"/>
      <p:bldP spid="190" grpId="0"/>
      <p:bldP spid="191" grpId="0"/>
      <p:bldP spid="192" grpId="0" animBg="1"/>
      <p:bldP spid="193" grpId="0" animBg="1"/>
      <p:bldP spid="194" grpId="0" animBg="1"/>
      <p:bldP spid="18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Cycle </a:t>
            </a:r>
            <a:r>
              <a:rPr lang="en-US" dirty="0">
                <a:sym typeface="Wingdings" panose="05000000000000000000" pitchFamily="2" charset="2"/>
              </a:rPr>
              <a:t>20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29130D3-D66E-4154-8257-A46D4263B9C0}"/>
              </a:ext>
            </a:extLst>
          </p:cNvPr>
          <p:cNvGrpSpPr/>
          <p:nvPr/>
        </p:nvGrpSpPr>
        <p:grpSpPr>
          <a:xfrm>
            <a:off x="8566703" y="1004738"/>
            <a:ext cx="331200" cy="1835117"/>
            <a:chOff x="5410200" y="1004738"/>
            <a:chExt cx="331200" cy="1835117"/>
          </a:xfrm>
        </p:grpSpPr>
        <p:sp>
          <p:nvSpPr>
            <p:cNvPr id="178" name="Rectangle 48">
              <a:extLst>
                <a:ext uri="{FF2B5EF4-FFF2-40B4-BE49-F238E27FC236}">
                  <a16:creationId xmlns:a16="http://schemas.microsoft.com/office/drawing/2014/main" id="{AB2B0C99-C610-4973-9C7E-F40C2A6BA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9" name="Rectangle 29">
              <a:extLst>
                <a:ext uri="{FF2B5EF4-FFF2-40B4-BE49-F238E27FC236}">
                  <a16:creationId xmlns:a16="http://schemas.microsoft.com/office/drawing/2014/main" id="{78921A51-EBFC-42BB-AD49-A04B8F25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2" name="Rectangle 48">
              <a:extLst>
                <a:ext uri="{FF2B5EF4-FFF2-40B4-BE49-F238E27FC236}">
                  <a16:creationId xmlns:a16="http://schemas.microsoft.com/office/drawing/2014/main" id="{F70867A3-8573-47A0-A192-0BB57A176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3" name="Rectangle 48">
              <a:extLst>
                <a:ext uri="{FF2B5EF4-FFF2-40B4-BE49-F238E27FC236}">
                  <a16:creationId xmlns:a16="http://schemas.microsoft.com/office/drawing/2014/main" id="{82305DEF-64C6-4259-A225-638C05584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Rectangle 48">
              <a:extLst>
                <a:ext uri="{FF2B5EF4-FFF2-40B4-BE49-F238E27FC236}">
                  <a16:creationId xmlns:a16="http://schemas.microsoft.com/office/drawing/2014/main" id="{B5589166-D3FE-45EA-BA28-A15D4DD7E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Rectangle 48">
              <a:extLst>
                <a:ext uri="{FF2B5EF4-FFF2-40B4-BE49-F238E27FC236}">
                  <a16:creationId xmlns:a16="http://schemas.microsoft.com/office/drawing/2014/main" id="{8E2B3031-5D4A-4760-995E-0109E3A30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:a16="http://schemas.microsoft.com/office/drawing/2014/main" id="{4D727BDA-CBFC-4F5E-B8A7-54046020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2AD1F5C1-B207-4492-A057-B21FC3B74B04}"/>
              </a:ext>
            </a:extLst>
          </p:cNvPr>
          <p:cNvGrpSpPr/>
          <p:nvPr/>
        </p:nvGrpSpPr>
        <p:grpSpPr>
          <a:xfrm>
            <a:off x="8235233" y="1004738"/>
            <a:ext cx="331200" cy="1835117"/>
            <a:chOff x="5410200" y="1004738"/>
            <a:chExt cx="331200" cy="1835117"/>
          </a:xfrm>
        </p:grpSpPr>
        <p:sp>
          <p:nvSpPr>
            <p:cNvPr id="239" name="Rectangle 48">
              <a:extLst>
                <a:ext uri="{FF2B5EF4-FFF2-40B4-BE49-F238E27FC236}">
                  <a16:creationId xmlns:a16="http://schemas.microsoft.com/office/drawing/2014/main" id="{97BF5F8B-618E-47CE-B4C0-3121601BC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0" name="Rectangle 29">
              <a:extLst>
                <a:ext uri="{FF2B5EF4-FFF2-40B4-BE49-F238E27FC236}">
                  <a16:creationId xmlns:a16="http://schemas.microsoft.com/office/drawing/2014/main" id="{1886A232-B851-4441-AFBF-4D57316F1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Rectangle 48">
              <a:extLst>
                <a:ext uri="{FF2B5EF4-FFF2-40B4-BE49-F238E27FC236}">
                  <a16:creationId xmlns:a16="http://schemas.microsoft.com/office/drawing/2014/main" id="{CD17C97C-48C4-40D6-B93C-15CBF05E6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Rectangle 48">
              <a:extLst>
                <a:ext uri="{FF2B5EF4-FFF2-40B4-BE49-F238E27FC236}">
                  <a16:creationId xmlns:a16="http://schemas.microsoft.com/office/drawing/2014/main" id="{107BF7D3-2B5D-4B9E-B364-1636A5731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Rectangle 48">
              <a:extLst>
                <a:ext uri="{FF2B5EF4-FFF2-40B4-BE49-F238E27FC236}">
                  <a16:creationId xmlns:a16="http://schemas.microsoft.com/office/drawing/2014/main" id="{16DF7684-EC74-4C0D-A9EC-21281A579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48">
              <a:extLst>
                <a:ext uri="{FF2B5EF4-FFF2-40B4-BE49-F238E27FC236}">
                  <a16:creationId xmlns:a16="http://schemas.microsoft.com/office/drawing/2014/main" id="{4EA31751-168C-4FCD-8FC2-7B546D0C5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:a16="http://schemas.microsoft.com/office/drawing/2014/main" id="{852B44D1-41D2-4320-A8E2-FCBE3A743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7616775-BF2A-4962-AC54-D34F9F6C535F}"/>
              </a:ext>
            </a:extLst>
          </p:cNvPr>
          <p:cNvGrpSpPr/>
          <p:nvPr/>
        </p:nvGrpSpPr>
        <p:grpSpPr>
          <a:xfrm>
            <a:off x="7899955" y="1004738"/>
            <a:ext cx="331200" cy="1835117"/>
            <a:chOff x="5410200" y="1004738"/>
            <a:chExt cx="331200" cy="1835117"/>
          </a:xfrm>
        </p:grpSpPr>
        <p:sp>
          <p:nvSpPr>
            <p:cNvPr id="247" name="Rectangle 48">
              <a:extLst>
                <a:ext uri="{FF2B5EF4-FFF2-40B4-BE49-F238E27FC236}">
                  <a16:creationId xmlns:a16="http://schemas.microsoft.com/office/drawing/2014/main" id="{8E770CE2-4283-42B5-A983-9560D54DE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Rectangle 29">
              <a:extLst>
                <a:ext uri="{FF2B5EF4-FFF2-40B4-BE49-F238E27FC236}">
                  <a16:creationId xmlns:a16="http://schemas.microsoft.com/office/drawing/2014/main" id="{2E87EAB3-F8F0-4B08-AB49-2791A849C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48">
              <a:extLst>
                <a:ext uri="{FF2B5EF4-FFF2-40B4-BE49-F238E27FC236}">
                  <a16:creationId xmlns:a16="http://schemas.microsoft.com/office/drawing/2014/main" id="{1A15FE98-D202-48CE-85D4-607B21549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Rectangle 48">
              <a:extLst>
                <a:ext uri="{FF2B5EF4-FFF2-40B4-BE49-F238E27FC236}">
                  <a16:creationId xmlns:a16="http://schemas.microsoft.com/office/drawing/2014/main" id="{5E66F541-CFD6-48B6-8B09-2F9CE0ECC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Rectangle 48">
              <a:extLst>
                <a:ext uri="{FF2B5EF4-FFF2-40B4-BE49-F238E27FC236}">
                  <a16:creationId xmlns:a16="http://schemas.microsoft.com/office/drawing/2014/main" id="{9B5355D1-9C6F-41C6-B04C-2317CCECF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Rectangle 48">
              <a:extLst>
                <a:ext uri="{FF2B5EF4-FFF2-40B4-BE49-F238E27FC236}">
                  <a16:creationId xmlns:a16="http://schemas.microsoft.com/office/drawing/2014/main" id="{0854AC5A-7374-4AEB-89EA-CA59D4BAB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Rectangle 48">
              <a:extLst>
                <a:ext uri="{FF2B5EF4-FFF2-40B4-BE49-F238E27FC236}">
                  <a16:creationId xmlns:a16="http://schemas.microsoft.com/office/drawing/2014/main" id="{4707924D-DBB7-45FA-99B6-84685B7DB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76969E8-E24A-4CDB-9F86-CEEF4ABAE5A4}"/>
              </a:ext>
            </a:extLst>
          </p:cNvPr>
          <p:cNvGrpSpPr/>
          <p:nvPr/>
        </p:nvGrpSpPr>
        <p:grpSpPr>
          <a:xfrm>
            <a:off x="7568485" y="1004738"/>
            <a:ext cx="331200" cy="1835117"/>
            <a:chOff x="5410200" y="1004738"/>
            <a:chExt cx="331200" cy="1835117"/>
          </a:xfrm>
        </p:grpSpPr>
        <p:sp>
          <p:nvSpPr>
            <p:cNvPr id="255" name="Rectangle 48">
              <a:extLst>
                <a:ext uri="{FF2B5EF4-FFF2-40B4-BE49-F238E27FC236}">
                  <a16:creationId xmlns:a16="http://schemas.microsoft.com/office/drawing/2014/main" id="{B9654CA4-F258-4005-B6B5-32B83A62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Rectangle 29">
              <a:extLst>
                <a:ext uri="{FF2B5EF4-FFF2-40B4-BE49-F238E27FC236}">
                  <a16:creationId xmlns:a16="http://schemas.microsoft.com/office/drawing/2014/main" id="{484A9C9B-375C-4D92-996D-11924746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Rectangle 48">
              <a:extLst>
                <a:ext uri="{FF2B5EF4-FFF2-40B4-BE49-F238E27FC236}">
                  <a16:creationId xmlns:a16="http://schemas.microsoft.com/office/drawing/2014/main" id="{3C6016FE-006B-4737-BAF2-B64C9427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B1E0CCD6-83CA-41DB-AC5E-DA25B9B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48">
              <a:extLst>
                <a:ext uri="{FF2B5EF4-FFF2-40B4-BE49-F238E27FC236}">
                  <a16:creationId xmlns:a16="http://schemas.microsoft.com/office/drawing/2014/main" id="{C542D25B-7B89-4541-8ACC-DFC5D16C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Rectangle 48">
              <a:extLst>
                <a:ext uri="{FF2B5EF4-FFF2-40B4-BE49-F238E27FC236}">
                  <a16:creationId xmlns:a16="http://schemas.microsoft.com/office/drawing/2014/main" id="{6C876D25-E821-4675-BFEA-652DB5C2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Rectangle 48">
              <a:extLst>
                <a:ext uri="{FF2B5EF4-FFF2-40B4-BE49-F238E27FC236}">
                  <a16:creationId xmlns:a16="http://schemas.microsoft.com/office/drawing/2014/main" id="{6FD805B3-F5C1-48A3-ABDE-7455BA2A6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85051EA-E584-479B-8421-12ED79A3B15F}"/>
              </a:ext>
            </a:extLst>
          </p:cNvPr>
          <p:cNvGrpSpPr/>
          <p:nvPr/>
        </p:nvGrpSpPr>
        <p:grpSpPr>
          <a:xfrm>
            <a:off x="7237013" y="1004738"/>
            <a:ext cx="331200" cy="1835117"/>
            <a:chOff x="5410200" y="1004738"/>
            <a:chExt cx="331200" cy="1835117"/>
          </a:xfrm>
        </p:grpSpPr>
        <p:sp>
          <p:nvSpPr>
            <p:cNvPr id="263" name="Rectangle 48">
              <a:extLst>
                <a:ext uri="{FF2B5EF4-FFF2-40B4-BE49-F238E27FC236}">
                  <a16:creationId xmlns:a16="http://schemas.microsoft.com/office/drawing/2014/main" id="{AB23DB32-B70C-4C48-BC13-EA434A448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481031D3-6E36-4546-A6EB-80FEA24ED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5" name="Rectangle 48">
              <a:extLst>
                <a:ext uri="{FF2B5EF4-FFF2-40B4-BE49-F238E27FC236}">
                  <a16:creationId xmlns:a16="http://schemas.microsoft.com/office/drawing/2014/main" id="{FD3BF414-EEAF-4B8C-8125-81CE93866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Rectangle 48">
              <a:extLst>
                <a:ext uri="{FF2B5EF4-FFF2-40B4-BE49-F238E27FC236}">
                  <a16:creationId xmlns:a16="http://schemas.microsoft.com/office/drawing/2014/main" id="{18BA4F4B-0073-4549-B316-85BA78249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7" name="Rectangle 48">
              <a:extLst>
                <a:ext uri="{FF2B5EF4-FFF2-40B4-BE49-F238E27FC236}">
                  <a16:creationId xmlns:a16="http://schemas.microsoft.com/office/drawing/2014/main" id="{E53E7982-3857-4FEC-BD29-866D3E58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2A9B3870-DF7E-428F-B4BA-4F0A980BB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48">
              <a:extLst>
                <a:ext uri="{FF2B5EF4-FFF2-40B4-BE49-F238E27FC236}">
                  <a16:creationId xmlns:a16="http://schemas.microsoft.com/office/drawing/2014/main" id="{E8A2B652-28F6-411D-A183-94FFD516E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0F6EA19-66FA-4C60-BB94-23B75F1768F3}"/>
              </a:ext>
            </a:extLst>
          </p:cNvPr>
          <p:cNvGrpSpPr/>
          <p:nvPr/>
        </p:nvGrpSpPr>
        <p:grpSpPr>
          <a:xfrm>
            <a:off x="6905543" y="1004738"/>
            <a:ext cx="331200" cy="1835117"/>
            <a:chOff x="5410200" y="1004738"/>
            <a:chExt cx="331200" cy="1835117"/>
          </a:xfrm>
        </p:grpSpPr>
        <p:sp>
          <p:nvSpPr>
            <p:cNvPr id="271" name="Rectangle 48">
              <a:extLst>
                <a:ext uri="{FF2B5EF4-FFF2-40B4-BE49-F238E27FC236}">
                  <a16:creationId xmlns:a16="http://schemas.microsoft.com/office/drawing/2014/main" id="{7A811C06-55FF-41B5-BA5F-B63B5488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9">
              <a:extLst>
                <a:ext uri="{FF2B5EF4-FFF2-40B4-BE49-F238E27FC236}">
                  <a16:creationId xmlns:a16="http://schemas.microsoft.com/office/drawing/2014/main" id="{D072DCC5-89A9-400F-83E6-8595CF4DA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34B1D05F-38BC-430C-8C2C-08AA63900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Rectangle 48">
              <a:extLst>
                <a:ext uri="{FF2B5EF4-FFF2-40B4-BE49-F238E27FC236}">
                  <a16:creationId xmlns:a16="http://schemas.microsoft.com/office/drawing/2014/main" id="{BD12DA74-A010-40AD-8ECF-80CDDDD7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Rectangle 48">
              <a:extLst>
                <a:ext uri="{FF2B5EF4-FFF2-40B4-BE49-F238E27FC236}">
                  <a16:creationId xmlns:a16="http://schemas.microsoft.com/office/drawing/2014/main" id="{EB0EA52A-BF66-4308-91D8-FAF9ABD5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48">
              <a:extLst>
                <a:ext uri="{FF2B5EF4-FFF2-40B4-BE49-F238E27FC236}">
                  <a16:creationId xmlns:a16="http://schemas.microsoft.com/office/drawing/2014/main" id="{9B9978AE-5DA8-4162-9230-87C9D064D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48">
              <a:extLst>
                <a:ext uri="{FF2B5EF4-FFF2-40B4-BE49-F238E27FC236}">
                  <a16:creationId xmlns:a16="http://schemas.microsoft.com/office/drawing/2014/main" id="{E8C34CEE-5C20-4A89-BE20-41895F8A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698C659-FC69-4472-A0AD-30DE76AC044C}"/>
              </a:ext>
            </a:extLst>
          </p:cNvPr>
          <p:cNvGrpSpPr/>
          <p:nvPr/>
        </p:nvGrpSpPr>
        <p:grpSpPr>
          <a:xfrm>
            <a:off x="6570265" y="1004738"/>
            <a:ext cx="331200" cy="1835117"/>
            <a:chOff x="5410200" y="1004738"/>
            <a:chExt cx="331200" cy="1835117"/>
          </a:xfrm>
        </p:grpSpPr>
        <p:sp>
          <p:nvSpPr>
            <p:cNvPr id="279" name="Rectangle 48">
              <a:extLst>
                <a:ext uri="{FF2B5EF4-FFF2-40B4-BE49-F238E27FC236}">
                  <a16:creationId xmlns:a16="http://schemas.microsoft.com/office/drawing/2014/main" id="{402F7A8A-D3AE-43BB-B5B5-D42BB07E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Rectangle 29">
              <a:extLst>
                <a:ext uri="{FF2B5EF4-FFF2-40B4-BE49-F238E27FC236}">
                  <a16:creationId xmlns:a16="http://schemas.microsoft.com/office/drawing/2014/main" id="{EE6BE9AF-CB32-4CB9-B8CA-7534B2613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Rectangle 48">
              <a:extLst>
                <a:ext uri="{FF2B5EF4-FFF2-40B4-BE49-F238E27FC236}">
                  <a16:creationId xmlns:a16="http://schemas.microsoft.com/office/drawing/2014/main" id="{B3F88A7C-2325-45EA-AC9B-28C19DD9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48">
              <a:extLst>
                <a:ext uri="{FF2B5EF4-FFF2-40B4-BE49-F238E27FC236}">
                  <a16:creationId xmlns:a16="http://schemas.microsoft.com/office/drawing/2014/main" id="{E30206CD-7B5E-4C2B-BB92-A1BF62556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Rectangle 48">
              <a:extLst>
                <a:ext uri="{FF2B5EF4-FFF2-40B4-BE49-F238E27FC236}">
                  <a16:creationId xmlns:a16="http://schemas.microsoft.com/office/drawing/2014/main" id="{6148EFDA-A3DF-45A3-8BA4-CB187A8F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48">
              <a:extLst>
                <a:ext uri="{FF2B5EF4-FFF2-40B4-BE49-F238E27FC236}">
                  <a16:creationId xmlns:a16="http://schemas.microsoft.com/office/drawing/2014/main" id="{55512E09-19DB-41CE-9844-34E9AC22B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Rectangle 48">
              <a:extLst>
                <a:ext uri="{FF2B5EF4-FFF2-40B4-BE49-F238E27FC236}">
                  <a16:creationId xmlns:a16="http://schemas.microsoft.com/office/drawing/2014/main" id="{25BE0B7F-5534-4A20-93D3-5D074BCEE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1307670-AF54-48DA-B9AE-F822F05B9BA8}"/>
              </a:ext>
            </a:extLst>
          </p:cNvPr>
          <p:cNvGrpSpPr/>
          <p:nvPr/>
        </p:nvGrpSpPr>
        <p:grpSpPr>
          <a:xfrm>
            <a:off x="6238795" y="1004738"/>
            <a:ext cx="331200" cy="1835117"/>
            <a:chOff x="5410200" y="1004738"/>
            <a:chExt cx="331200" cy="1835117"/>
          </a:xfrm>
        </p:grpSpPr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302CDFE7-A71B-467E-94B5-2D6B7B43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Rectangle 29">
              <a:extLst>
                <a:ext uri="{FF2B5EF4-FFF2-40B4-BE49-F238E27FC236}">
                  <a16:creationId xmlns:a16="http://schemas.microsoft.com/office/drawing/2014/main" id="{5F96CA0A-EEB8-4594-99F3-8884016D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D8C7E579-212F-44B7-967E-8002321C6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0" name="Rectangle 48">
              <a:extLst>
                <a:ext uri="{FF2B5EF4-FFF2-40B4-BE49-F238E27FC236}">
                  <a16:creationId xmlns:a16="http://schemas.microsoft.com/office/drawing/2014/main" id="{D41978D9-B193-41DD-BF65-F884F077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48">
              <a:extLst>
                <a:ext uri="{FF2B5EF4-FFF2-40B4-BE49-F238E27FC236}">
                  <a16:creationId xmlns:a16="http://schemas.microsoft.com/office/drawing/2014/main" id="{C9BBD56B-78A0-44A3-AA51-0C2330DC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2" name="Rectangle 48">
              <a:extLst>
                <a:ext uri="{FF2B5EF4-FFF2-40B4-BE49-F238E27FC236}">
                  <a16:creationId xmlns:a16="http://schemas.microsoft.com/office/drawing/2014/main" id="{407877B4-86A7-4266-9713-92214489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3" name="Rectangle 48">
              <a:extLst>
                <a:ext uri="{FF2B5EF4-FFF2-40B4-BE49-F238E27FC236}">
                  <a16:creationId xmlns:a16="http://schemas.microsoft.com/office/drawing/2014/main" id="{E78044AB-50A1-4E6E-9E4B-B60273C5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62D036E-F075-496A-A2B7-D5ECB0A3D250}"/>
              </a:ext>
            </a:extLst>
          </p:cNvPr>
          <p:cNvGrpSpPr/>
          <p:nvPr/>
        </p:nvGrpSpPr>
        <p:grpSpPr>
          <a:xfrm>
            <a:off x="5906053" y="1004738"/>
            <a:ext cx="331200" cy="1835117"/>
            <a:chOff x="5410200" y="1004738"/>
            <a:chExt cx="331200" cy="1835117"/>
          </a:xfrm>
        </p:grpSpPr>
        <p:sp>
          <p:nvSpPr>
            <p:cNvPr id="295" name="Rectangle 48">
              <a:extLst>
                <a:ext uri="{FF2B5EF4-FFF2-40B4-BE49-F238E27FC236}">
                  <a16:creationId xmlns:a16="http://schemas.microsoft.com/office/drawing/2014/main" id="{F65421D9-8B0A-424A-89B0-AD5D741C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9">
              <a:extLst>
                <a:ext uri="{FF2B5EF4-FFF2-40B4-BE49-F238E27FC236}">
                  <a16:creationId xmlns:a16="http://schemas.microsoft.com/office/drawing/2014/main" id="{E57C3B8C-5E0B-4C5B-9680-5C95287B6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48">
              <a:extLst>
                <a:ext uri="{FF2B5EF4-FFF2-40B4-BE49-F238E27FC236}">
                  <a16:creationId xmlns:a16="http://schemas.microsoft.com/office/drawing/2014/main" id="{97FD98C7-8BD3-4949-AE2C-9702EF43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Rectangle 48">
              <a:extLst>
                <a:ext uri="{FF2B5EF4-FFF2-40B4-BE49-F238E27FC236}">
                  <a16:creationId xmlns:a16="http://schemas.microsoft.com/office/drawing/2014/main" id="{4E89CF3D-5E66-4CAB-A515-FB26E67D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Rectangle 48">
              <a:extLst>
                <a:ext uri="{FF2B5EF4-FFF2-40B4-BE49-F238E27FC236}">
                  <a16:creationId xmlns:a16="http://schemas.microsoft.com/office/drawing/2014/main" id="{3C459CAA-ED04-46D8-9E2D-1DC7D2468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Rectangle 48">
              <a:extLst>
                <a:ext uri="{FF2B5EF4-FFF2-40B4-BE49-F238E27FC236}">
                  <a16:creationId xmlns:a16="http://schemas.microsoft.com/office/drawing/2014/main" id="{8065915C-C9FA-439F-9F42-8E14F374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Rectangle 48">
              <a:extLst>
                <a:ext uri="{FF2B5EF4-FFF2-40B4-BE49-F238E27FC236}">
                  <a16:creationId xmlns:a16="http://schemas.microsoft.com/office/drawing/2014/main" id="{C72E49F6-5808-422A-9D40-8CC2F6FB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A05CDA2B-4B07-4B27-AE40-ECE5614FBBDB}"/>
              </a:ext>
            </a:extLst>
          </p:cNvPr>
          <p:cNvGrpSpPr/>
          <p:nvPr/>
        </p:nvGrpSpPr>
        <p:grpSpPr>
          <a:xfrm>
            <a:off x="5574583" y="1004738"/>
            <a:ext cx="331200" cy="1835117"/>
            <a:chOff x="5410200" y="1004738"/>
            <a:chExt cx="331200" cy="1835117"/>
          </a:xfrm>
        </p:grpSpPr>
        <p:sp>
          <p:nvSpPr>
            <p:cNvPr id="303" name="Rectangle 48">
              <a:extLst>
                <a:ext uri="{FF2B5EF4-FFF2-40B4-BE49-F238E27FC236}">
                  <a16:creationId xmlns:a16="http://schemas.microsoft.com/office/drawing/2014/main" id="{18261890-CE35-49F9-B040-315B1B3F0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Rectangle 29">
              <a:extLst>
                <a:ext uri="{FF2B5EF4-FFF2-40B4-BE49-F238E27FC236}">
                  <a16:creationId xmlns:a16="http://schemas.microsoft.com/office/drawing/2014/main" id="{BB975130-B9A4-4E06-87F7-2E6CF4F62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48">
              <a:extLst>
                <a:ext uri="{FF2B5EF4-FFF2-40B4-BE49-F238E27FC236}">
                  <a16:creationId xmlns:a16="http://schemas.microsoft.com/office/drawing/2014/main" id="{D17D0EEB-34D2-42A0-BD89-5AE8B3BD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Rectangle 48">
              <a:extLst>
                <a:ext uri="{FF2B5EF4-FFF2-40B4-BE49-F238E27FC236}">
                  <a16:creationId xmlns:a16="http://schemas.microsoft.com/office/drawing/2014/main" id="{CEB489A7-F623-4F49-8A9F-CBE44B6F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Rectangle 48">
              <a:extLst>
                <a:ext uri="{FF2B5EF4-FFF2-40B4-BE49-F238E27FC236}">
                  <a16:creationId xmlns:a16="http://schemas.microsoft.com/office/drawing/2014/main" id="{8BADFF3B-C82E-4B71-A4A5-FDFBB6F7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Rectangle 48">
              <a:extLst>
                <a:ext uri="{FF2B5EF4-FFF2-40B4-BE49-F238E27FC236}">
                  <a16:creationId xmlns:a16="http://schemas.microsoft.com/office/drawing/2014/main" id="{7FBB66AD-206F-4B8E-88F7-FFE82065B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Rectangle 48">
              <a:extLst>
                <a:ext uri="{FF2B5EF4-FFF2-40B4-BE49-F238E27FC236}">
                  <a16:creationId xmlns:a16="http://schemas.microsoft.com/office/drawing/2014/main" id="{2685FD37-E118-4FE8-83B6-BBAEAA78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A59A262-7B1F-479F-A845-262E6EE30630}"/>
              </a:ext>
            </a:extLst>
          </p:cNvPr>
          <p:cNvGrpSpPr/>
          <p:nvPr/>
        </p:nvGrpSpPr>
        <p:grpSpPr>
          <a:xfrm>
            <a:off x="5239305" y="1004738"/>
            <a:ext cx="331200" cy="1835117"/>
            <a:chOff x="5410200" y="1004738"/>
            <a:chExt cx="331200" cy="1835117"/>
          </a:xfrm>
        </p:grpSpPr>
        <p:sp>
          <p:nvSpPr>
            <p:cNvPr id="311" name="Rectangle 48">
              <a:extLst>
                <a:ext uri="{FF2B5EF4-FFF2-40B4-BE49-F238E27FC236}">
                  <a16:creationId xmlns:a16="http://schemas.microsoft.com/office/drawing/2014/main" id="{A7AFA6A8-1C31-4DB5-8858-2E389543E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Rectangle 29">
              <a:extLst>
                <a:ext uri="{FF2B5EF4-FFF2-40B4-BE49-F238E27FC236}">
                  <a16:creationId xmlns:a16="http://schemas.microsoft.com/office/drawing/2014/main" id="{7690F476-DF7E-47C1-B981-5552F010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Rectangle 48">
              <a:extLst>
                <a:ext uri="{FF2B5EF4-FFF2-40B4-BE49-F238E27FC236}">
                  <a16:creationId xmlns:a16="http://schemas.microsoft.com/office/drawing/2014/main" id="{C077CF72-C332-446A-8495-0E1FBF09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Rectangle 48">
              <a:extLst>
                <a:ext uri="{FF2B5EF4-FFF2-40B4-BE49-F238E27FC236}">
                  <a16:creationId xmlns:a16="http://schemas.microsoft.com/office/drawing/2014/main" id="{77CC9037-D59D-4F84-9313-F0403BAD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Rectangle 48">
              <a:extLst>
                <a:ext uri="{FF2B5EF4-FFF2-40B4-BE49-F238E27FC236}">
                  <a16:creationId xmlns:a16="http://schemas.microsoft.com/office/drawing/2014/main" id="{7FF2A22B-4172-4C76-A67D-AB6EF234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48">
              <a:extLst>
                <a:ext uri="{FF2B5EF4-FFF2-40B4-BE49-F238E27FC236}">
                  <a16:creationId xmlns:a16="http://schemas.microsoft.com/office/drawing/2014/main" id="{B3FBD2C9-B558-4F55-A240-DE6DFBD9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Rectangle 48">
              <a:extLst>
                <a:ext uri="{FF2B5EF4-FFF2-40B4-BE49-F238E27FC236}">
                  <a16:creationId xmlns:a16="http://schemas.microsoft.com/office/drawing/2014/main" id="{D2517B42-73CA-4024-9080-CE7F3D21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A7F16A8-FDF7-42DF-B54D-82F6AF89042C}"/>
              </a:ext>
            </a:extLst>
          </p:cNvPr>
          <p:cNvGrpSpPr/>
          <p:nvPr/>
        </p:nvGrpSpPr>
        <p:grpSpPr>
          <a:xfrm>
            <a:off x="4907835" y="1004738"/>
            <a:ext cx="331200" cy="1835117"/>
            <a:chOff x="5410200" y="1004738"/>
            <a:chExt cx="331200" cy="1835117"/>
          </a:xfrm>
        </p:grpSpPr>
        <p:sp>
          <p:nvSpPr>
            <p:cNvPr id="319" name="Rectangle 48">
              <a:extLst>
                <a:ext uri="{FF2B5EF4-FFF2-40B4-BE49-F238E27FC236}">
                  <a16:creationId xmlns:a16="http://schemas.microsoft.com/office/drawing/2014/main" id="{A5F109F5-FEB0-47A5-9D1C-E218C224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29">
              <a:extLst>
                <a:ext uri="{FF2B5EF4-FFF2-40B4-BE49-F238E27FC236}">
                  <a16:creationId xmlns:a16="http://schemas.microsoft.com/office/drawing/2014/main" id="{0DD24DE9-AB7D-4594-A3FF-8F3F629F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Rectangle 48">
              <a:extLst>
                <a:ext uri="{FF2B5EF4-FFF2-40B4-BE49-F238E27FC236}">
                  <a16:creationId xmlns:a16="http://schemas.microsoft.com/office/drawing/2014/main" id="{415089C7-3623-4DBD-8368-94D66D7A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Rectangle 48">
              <a:extLst>
                <a:ext uri="{FF2B5EF4-FFF2-40B4-BE49-F238E27FC236}">
                  <a16:creationId xmlns:a16="http://schemas.microsoft.com/office/drawing/2014/main" id="{FAA34AD9-82AE-47AB-B896-65DCA986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W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48">
              <a:extLst>
                <a:ext uri="{FF2B5EF4-FFF2-40B4-BE49-F238E27FC236}">
                  <a16:creationId xmlns:a16="http://schemas.microsoft.com/office/drawing/2014/main" id="{A2152364-4EEA-423A-A044-042BB12C1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48">
              <a:extLst>
                <a:ext uri="{FF2B5EF4-FFF2-40B4-BE49-F238E27FC236}">
                  <a16:creationId xmlns:a16="http://schemas.microsoft.com/office/drawing/2014/main" id="{4B168F5F-8257-4479-BD5E-A95BB36EC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5" name="Rectangle 48">
              <a:extLst>
                <a:ext uri="{FF2B5EF4-FFF2-40B4-BE49-F238E27FC236}">
                  <a16:creationId xmlns:a16="http://schemas.microsoft.com/office/drawing/2014/main" id="{8350DDDC-D771-4A59-B0BA-BF11B153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7BA189-51B5-4EB6-9846-D47A8E290126}"/>
              </a:ext>
            </a:extLst>
          </p:cNvPr>
          <p:cNvGrpSpPr/>
          <p:nvPr/>
        </p:nvGrpSpPr>
        <p:grpSpPr>
          <a:xfrm>
            <a:off x="4576363" y="1004738"/>
            <a:ext cx="331200" cy="1835117"/>
            <a:chOff x="5410200" y="1004738"/>
            <a:chExt cx="331200" cy="1835117"/>
          </a:xfrm>
        </p:grpSpPr>
        <p:sp>
          <p:nvSpPr>
            <p:cNvPr id="327" name="Rectangle 48">
              <a:extLst>
                <a:ext uri="{FF2B5EF4-FFF2-40B4-BE49-F238E27FC236}">
                  <a16:creationId xmlns:a16="http://schemas.microsoft.com/office/drawing/2014/main" id="{5C3374E5-8F34-4259-A78D-06308634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8" name="Rectangle 29">
              <a:extLst>
                <a:ext uri="{FF2B5EF4-FFF2-40B4-BE49-F238E27FC236}">
                  <a16:creationId xmlns:a16="http://schemas.microsoft.com/office/drawing/2014/main" id="{3E826BE3-D567-465F-AB3E-FC6CEEBF6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Rectangle 48">
              <a:extLst>
                <a:ext uri="{FF2B5EF4-FFF2-40B4-BE49-F238E27FC236}">
                  <a16:creationId xmlns:a16="http://schemas.microsoft.com/office/drawing/2014/main" id="{040D80C0-C403-44E9-99ED-17593D1C7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48">
              <a:extLst>
                <a:ext uri="{FF2B5EF4-FFF2-40B4-BE49-F238E27FC236}">
                  <a16:creationId xmlns:a16="http://schemas.microsoft.com/office/drawing/2014/main" id="{47CF507F-CAA1-4948-A616-409E3C4B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Rectangle 48">
              <a:extLst>
                <a:ext uri="{FF2B5EF4-FFF2-40B4-BE49-F238E27FC236}">
                  <a16:creationId xmlns:a16="http://schemas.microsoft.com/office/drawing/2014/main" id="{2F3AA7DD-61BD-42A2-AB2E-E4EBE7F7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Rectangle 48">
              <a:extLst>
                <a:ext uri="{FF2B5EF4-FFF2-40B4-BE49-F238E27FC236}">
                  <a16:creationId xmlns:a16="http://schemas.microsoft.com/office/drawing/2014/main" id="{9EBA70D1-8405-47BD-A9C1-C3226FA1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48">
              <a:extLst>
                <a:ext uri="{FF2B5EF4-FFF2-40B4-BE49-F238E27FC236}">
                  <a16:creationId xmlns:a16="http://schemas.microsoft.com/office/drawing/2014/main" id="{0810E8DA-8DC3-4FE5-9A89-90A722B4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C666277-2CBB-46EC-838E-0C7B13DB300E}"/>
              </a:ext>
            </a:extLst>
          </p:cNvPr>
          <p:cNvGrpSpPr/>
          <p:nvPr/>
        </p:nvGrpSpPr>
        <p:grpSpPr>
          <a:xfrm>
            <a:off x="4244893" y="1004738"/>
            <a:ext cx="331200" cy="1835117"/>
            <a:chOff x="5410200" y="1004738"/>
            <a:chExt cx="331200" cy="1835117"/>
          </a:xfrm>
        </p:grpSpPr>
        <p:sp>
          <p:nvSpPr>
            <p:cNvPr id="335" name="Rectangle 48">
              <a:extLst>
                <a:ext uri="{FF2B5EF4-FFF2-40B4-BE49-F238E27FC236}">
                  <a16:creationId xmlns:a16="http://schemas.microsoft.com/office/drawing/2014/main" id="{297F945E-8439-4238-B96E-115E468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6" name="Rectangle 29">
              <a:extLst>
                <a:ext uri="{FF2B5EF4-FFF2-40B4-BE49-F238E27FC236}">
                  <a16:creationId xmlns:a16="http://schemas.microsoft.com/office/drawing/2014/main" id="{234ED10A-8BF0-43DC-B80F-E1C9781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Rectangle 48">
              <a:extLst>
                <a:ext uri="{FF2B5EF4-FFF2-40B4-BE49-F238E27FC236}">
                  <a16:creationId xmlns:a16="http://schemas.microsoft.com/office/drawing/2014/main" id="{387A1859-590F-4BE2-810A-4A6E6965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48">
              <a:extLst>
                <a:ext uri="{FF2B5EF4-FFF2-40B4-BE49-F238E27FC236}">
                  <a16:creationId xmlns:a16="http://schemas.microsoft.com/office/drawing/2014/main" id="{EF5B30EB-E433-4708-91AE-AA87A2BC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48">
              <a:extLst>
                <a:ext uri="{FF2B5EF4-FFF2-40B4-BE49-F238E27FC236}">
                  <a16:creationId xmlns:a16="http://schemas.microsoft.com/office/drawing/2014/main" id="{6EF03208-866E-4C87-9D31-A40DD67D4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48">
              <a:extLst>
                <a:ext uri="{FF2B5EF4-FFF2-40B4-BE49-F238E27FC236}">
                  <a16:creationId xmlns:a16="http://schemas.microsoft.com/office/drawing/2014/main" id="{3589C470-B0A0-4CDD-8141-D072CE5F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Rectangle 48">
              <a:extLst>
                <a:ext uri="{FF2B5EF4-FFF2-40B4-BE49-F238E27FC236}">
                  <a16:creationId xmlns:a16="http://schemas.microsoft.com/office/drawing/2014/main" id="{6B64D656-AA6D-4CF1-A146-1DF571C71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D0CE5D96-F39A-48B4-9926-7925B25BA378}"/>
              </a:ext>
            </a:extLst>
          </p:cNvPr>
          <p:cNvGraphicFramePr>
            <a:graphicFrameLocks noGrp="1"/>
          </p:cNvGraphicFramePr>
          <p:nvPr/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961F7A2E-FDF0-47F1-A7BC-EB2E6DA815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142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17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136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8" name="Table 187">
            <a:extLst>
              <a:ext uri="{FF2B5EF4-FFF2-40B4-BE49-F238E27FC236}">
                <a16:creationId xmlns:a16="http://schemas.microsoft.com/office/drawing/2014/main" id="{BF4AD32B-ABE3-4396-B57E-E9B0738531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136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92923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F84774E-ECEF-DC4D-8A3D-410A6BE0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Some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A15D-F416-4D4F-8AC2-EA8CB68C4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What is needed in hardware to perform tag broadcast and value capture?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 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ym typeface="Wingdings"/>
              </a:rPr>
              <a:t> make a value valid 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ym typeface="Wingdings"/>
              </a:rPr>
              <a:t> wake up an instruction</a:t>
            </a: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Does the tag have to be the ID of the Reservation Station Entry?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What can potentially become the critical path?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/>
              <a:t>Tag broadcast </a:t>
            </a:r>
            <a:r>
              <a:rPr lang="en-US" dirty="0">
                <a:sym typeface="Wingdings"/>
              </a:rPr>
              <a:t> value capture  instruction wake up</a:t>
            </a:r>
          </a:p>
          <a:p>
            <a:pPr lvl="1">
              <a:buFont typeface="Wingdings" charset="0"/>
              <a:buChar char="q"/>
              <a:defRPr/>
            </a:pPr>
            <a:endParaRPr lang="en-US" dirty="0">
              <a:sym typeface="Wingdings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  <a:sym typeface="Wingdings"/>
              </a:rPr>
              <a:t>How can you reduce the potential critical paths?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64B292A6-10FA-3549-A860-3D85D0B3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E30A130-C1AC-7847-BECE-2E2FE10E0A3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4C7D5538-4BEC-D64E-9511-F0286C9F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Dataflow Graph for Our Example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C6FEE14D-D8A6-8648-A3C7-807F1D7B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C094EDF8-DD3A-C942-9E62-9E66976CC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AD413A3-B318-E643-AE28-3697B5FB180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6021AC3-20A9-D54A-80B4-EB26E1B16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MUL   R3 </a:t>
            </a:r>
            <a:r>
              <a:rPr lang="en-US" altLang="en-US" sz="1800"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lang="en-US" altLang="en-US" sz="18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308F7EC2-4476-A649-ADA9-88BBBDF2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State of RAT and RS in Cycle 7</a:t>
            </a:r>
          </a:p>
        </p:txBody>
      </p:sp>
      <p:sp>
        <p:nvSpPr>
          <p:cNvPr id="66562" name="Slide Number Placeholder 3">
            <a:extLst>
              <a:ext uri="{FF2B5EF4-FFF2-40B4-BE49-F238E27FC236}">
                <a16:creationId xmlns:a16="http://schemas.microsoft.com/office/drawing/2014/main" id="{7C8C9AD1-D35C-BF4D-B8E9-CF8516A2F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A5FD9C1-9BE6-AD45-8AE6-747516CAF01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9F49D038-603D-8244-8793-78DEA3CC0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91440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AAC74118-E510-4D8B-BF6C-1833BC235BA0}"/>
              </a:ext>
            </a:extLst>
          </p:cNvPr>
          <p:cNvSpPr/>
          <p:nvPr/>
        </p:nvSpPr>
        <p:spPr bwMode="auto">
          <a:xfrm>
            <a:off x="228600" y="260550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74B6EBB-F385-4C6F-B686-08C21CC75420}"/>
              </a:ext>
            </a:extLst>
          </p:cNvPr>
          <p:cNvSpPr/>
          <p:nvPr/>
        </p:nvSpPr>
        <p:spPr bwMode="auto">
          <a:xfrm>
            <a:off x="4238174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State of RAT and RS in Cycle 7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Rectangle 48">
            <a:extLst>
              <a:ext uri="{FF2B5EF4-FFF2-40B4-BE49-F238E27FC236}">
                <a16:creationId xmlns:a16="http://schemas.microsoft.com/office/drawing/2014/main" id="{297F945E-8439-4238-B96E-115E46847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6" name="Rectangle 29">
            <a:extLst>
              <a:ext uri="{FF2B5EF4-FFF2-40B4-BE49-F238E27FC236}">
                <a16:creationId xmlns:a16="http://schemas.microsoft.com/office/drawing/2014/main" id="{234ED10A-8BF0-43DC-B80F-E1C97819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" name="Rectangle 48">
            <a:extLst>
              <a:ext uri="{FF2B5EF4-FFF2-40B4-BE49-F238E27FC236}">
                <a16:creationId xmlns:a16="http://schemas.microsoft.com/office/drawing/2014/main" id="{387A1859-590F-4BE2-810A-4A6E69651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" name="Rectangle 48">
            <a:extLst>
              <a:ext uri="{FF2B5EF4-FFF2-40B4-BE49-F238E27FC236}">
                <a16:creationId xmlns:a16="http://schemas.microsoft.com/office/drawing/2014/main" id="{EF5B30EB-E433-4708-91AE-AA87A2BC6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9" name="Rectangle 48">
            <a:extLst>
              <a:ext uri="{FF2B5EF4-FFF2-40B4-BE49-F238E27FC236}">
                <a16:creationId xmlns:a16="http://schemas.microsoft.com/office/drawing/2014/main" id="{6EF03208-866E-4C87-9D31-A40DD67D4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Rectangle 48">
            <a:extLst>
              <a:ext uri="{FF2B5EF4-FFF2-40B4-BE49-F238E27FC236}">
                <a16:creationId xmlns:a16="http://schemas.microsoft.com/office/drawing/2014/main" id="{3589C470-B0A0-4CDD-8141-D072CE5F5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1" name="Rectangle 48">
            <a:extLst>
              <a:ext uri="{FF2B5EF4-FFF2-40B4-BE49-F238E27FC236}">
                <a16:creationId xmlns:a16="http://schemas.microsoft.com/office/drawing/2014/main" id="{6B64D656-AA6D-4CF1-A146-1DF571C71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5910B334-5E3C-449F-8601-E7D99CF3C6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56F218F-9FAB-4DA8-8056-7368789621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954DF918-0526-4ABE-B5B0-9F5A5468E8A4}"/>
              </a:ext>
            </a:extLst>
          </p:cNvPr>
          <p:cNvSpPr txBox="1"/>
          <p:nvPr/>
        </p:nvSpPr>
        <p:spPr>
          <a:xfrm>
            <a:off x="3730082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4C303D4-489C-497A-AB52-605EBE7BEBE4}"/>
              </a:ext>
            </a:extLst>
          </p:cNvPr>
          <p:cNvSpPr txBox="1"/>
          <p:nvPr/>
        </p:nvSpPr>
        <p:spPr>
          <a:xfrm>
            <a:off x="3004943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1A8CC2-FCDE-4DDF-AF28-67EF65161379}"/>
              </a:ext>
            </a:extLst>
          </p:cNvPr>
          <p:cNvSpPr txBox="1"/>
          <p:nvPr/>
        </p:nvSpPr>
        <p:spPr>
          <a:xfrm>
            <a:off x="3365758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CA34B3-B035-44A3-8277-924DCD153100}"/>
              </a:ext>
            </a:extLst>
          </p:cNvPr>
          <p:cNvSpPr txBox="1"/>
          <p:nvPr/>
        </p:nvSpPr>
        <p:spPr>
          <a:xfrm>
            <a:off x="4155884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84E102A-39F8-45E6-9F8D-1C8C731CD600}"/>
              </a:ext>
            </a:extLst>
          </p:cNvPr>
          <p:cNvSpPr txBox="1"/>
          <p:nvPr/>
        </p:nvSpPr>
        <p:spPr>
          <a:xfrm>
            <a:off x="4516699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y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77F6AD-C541-47B4-BBCF-D2BCB8408901}"/>
              </a:ext>
            </a:extLst>
          </p:cNvPr>
          <p:cNvSpPr txBox="1"/>
          <p:nvPr/>
        </p:nvSpPr>
        <p:spPr>
          <a:xfrm>
            <a:off x="4883785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D1C3DCF-0A9C-472D-B1FB-9EDD55E8450D}"/>
              </a:ext>
            </a:extLst>
          </p:cNvPr>
          <p:cNvSpPr txBox="1"/>
          <p:nvPr/>
        </p:nvSpPr>
        <p:spPr>
          <a:xfrm>
            <a:off x="923942" y="4328830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A0BE90B-2855-4404-B099-BEC961BF5079}"/>
              </a:ext>
            </a:extLst>
          </p:cNvPr>
          <p:cNvSpPr txBox="1"/>
          <p:nvPr/>
        </p:nvSpPr>
        <p:spPr>
          <a:xfrm>
            <a:off x="1381123" y="4328830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7F86C3A-AC68-4362-B203-519869DE59C3}"/>
              </a:ext>
            </a:extLst>
          </p:cNvPr>
          <p:cNvSpPr txBox="1"/>
          <p:nvPr/>
        </p:nvSpPr>
        <p:spPr>
          <a:xfrm>
            <a:off x="1758950" y="4332383"/>
            <a:ext cx="475488" cy="234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C7B72528-F910-46E6-AE3D-0BA19F6994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16354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2413C274-6359-2848-8F13-AC7E4069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Corresponding Dataflow Graph (Reverse Engineered)</a:t>
            </a:r>
          </a:p>
        </p:txBody>
      </p:sp>
      <p:pic>
        <p:nvPicPr>
          <p:cNvPr id="67586" name="Content Placeholder 4">
            <a:extLst>
              <a:ext uri="{FF2B5EF4-FFF2-40B4-BE49-F238E27FC236}">
                <a16:creationId xmlns:a16="http://schemas.microsoft.com/office/drawing/2014/main" id="{0AC9AAFB-5D70-1E4F-986C-B9A400822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" b="2957"/>
          <a:stretch>
            <a:fillRect/>
          </a:stretch>
        </p:blipFill>
        <p:spPr>
          <a:xfrm>
            <a:off x="228600" y="996950"/>
            <a:ext cx="8610600" cy="5194300"/>
          </a:xfrm>
        </p:spPr>
      </p:pic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5B715A73-5010-B643-9BE2-61D1D2418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B270CC0-A2C9-E148-B0A0-78CB65FEE47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F84774E-ECEF-DC4D-8A3D-410A6BE0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Some More Questions (Design Choices)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A15D-F416-4D4F-8AC2-EA8CB68C4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410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When is a reservation station entry deallocated?</a:t>
            </a:r>
          </a:p>
          <a:p>
            <a:pPr marL="0" indent="0">
              <a:buNone/>
              <a:defRPr/>
            </a:pPr>
            <a:endParaRPr lang="en-US" sz="1500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Should the reservation stations be dedicated to each functional unit or global across functional units?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Centralized vs. Distributed: What are the tradeoffs?</a:t>
            </a:r>
          </a:p>
          <a:p>
            <a:pPr lvl="1">
              <a:buFont typeface="Wingdings" charset="0"/>
              <a:buChar char="n"/>
              <a:defRPr/>
            </a:pPr>
            <a:endParaRPr lang="en-US" sz="1500" dirty="0"/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Should reservation stations and ROB store data values or should there be a centralized physical register file where all data values are stored?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are the tradeoffs?</a:t>
            </a:r>
          </a:p>
          <a:p>
            <a:pPr lvl="1"/>
            <a:endParaRPr lang="en-US" altLang="en-US" sz="15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Timing: Exactly when does an instruction broadcast its tag?</a:t>
            </a:r>
            <a:endParaRPr lang="en-US" dirty="0">
              <a:solidFill>
                <a:srgbClr val="0000FF"/>
              </a:solidFill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Many other design choices for </a:t>
            </a:r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engines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 lvl="1"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64B292A6-10FA-3549-A860-3D85D0B39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30A130-C1AC-7847-BECE-2E2FE10E0A30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9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FB57F4CC-0167-EE49-A662-83AA5360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839200" cy="1066800"/>
          </a:xfrm>
        </p:spPr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For You: An Exercise, w/ Precise Exceptions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60E66135-39DB-D544-B567-084A4821A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Assume ADD (4 cycle execute), MUL (6 cycle execute)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Assume one adder and one multiplier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How many cycles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 non-pipelined machine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an in-order-dispatch pipelined machine with reorder buffer (no forwarding and full forwarding)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an out-of-order dispatch pipelined machine with reorder buffer (full forwarding)</a:t>
            </a: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1C3BB95A-430C-EC42-B687-6649D9D11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3EFEE2-8DBB-AA4D-92ED-4DA53BA6BE2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844" name="TextBox 4">
            <a:extLst>
              <a:ext uri="{FF2B5EF4-FFF2-40B4-BE49-F238E27FC236}">
                <a16:creationId xmlns:a16="http://schemas.microsoft.com/office/drawing/2014/main" id="{B8A67B8D-3DFC-EF4C-9F34-8CACA14D4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99695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MUL   R3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5845" name="Group 5">
            <a:extLst>
              <a:ext uri="{FF2B5EF4-FFF2-40B4-BE49-F238E27FC236}">
                <a16:creationId xmlns:a16="http://schemas.microsoft.com/office/drawing/2014/main" id="{D9F4533B-E1DD-8B45-A9C2-EB0CF95A960A}"/>
              </a:ext>
            </a:extLst>
          </p:cNvPr>
          <p:cNvGrpSpPr>
            <a:grpSpLocks/>
          </p:cNvGrpSpPr>
          <p:nvPr/>
        </p:nvGrpSpPr>
        <p:grpSpPr bwMode="auto">
          <a:xfrm>
            <a:off x="3452813" y="1584325"/>
            <a:ext cx="804862" cy="369888"/>
            <a:chOff x="1001099" y="4100530"/>
            <a:chExt cx="805656" cy="369887"/>
          </a:xfrm>
        </p:grpSpPr>
        <p:sp>
          <p:nvSpPr>
            <p:cNvPr id="35849" name="Rectangle 10">
              <a:extLst>
                <a:ext uri="{FF2B5EF4-FFF2-40B4-BE49-F238E27FC236}">
                  <a16:creationId xmlns:a16="http://schemas.microsoft.com/office/drawing/2014/main" id="{A8B53E33-D0A8-2C4D-A3E7-F18F9D782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</a:t>
              </a:r>
            </a:p>
          </p:txBody>
        </p:sp>
        <p:sp>
          <p:nvSpPr>
            <p:cNvPr id="35850" name="Rectangle 11">
              <a:extLst>
                <a:ext uri="{FF2B5EF4-FFF2-40B4-BE49-F238E27FC236}">
                  <a16:creationId xmlns:a16="http://schemas.microsoft.com/office/drawing/2014/main" id="{EB41D4D4-8E30-434D-A93B-9C320D76B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</p:txBody>
        </p:sp>
      </p:grpSp>
      <p:sp>
        <p:nvSpPr>
          <p:cNvPr id="35846" name="Rectangle 12">
            <a:extLst>
              <a:ext uri="{FF2B5EF4-FFF2-40B4-BE49-F238E27FC236}">
                <a16:creationId xmlns:a16="http://schemas.microsoft.com/office/drawing/2014/main" id="{54C5BB90-33B0-1A48-9D96-EE26EBF10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675" y="158750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</p:txBody>
      </p:sp>
      <p:sp>
        <p:nvSpPr>
          <p:cNvPr id="35847" name="Rectangle 9">
            <a:extLst>
              <a:ext uri="{FF2B5EF4-FFF2-40B4-BE49-F238E27FC236}">
                <a16:creationId xmlns:a16="http://schemas.microsoft.com/office/drawing/2014/main" id="{4BFC00EC-C7D9-7845-BFCF-25C667C45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15843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sp>
        <p:nvSpPr>
          <p:cNvPr id="35848" name="Rectangle 13">
            <a:extLst>
              <a:ext uri="{FF2B5EF4-FFF2-40B4-BE49-F238E27FC236}">
                <a16:creationId xmlns:a16="http://schemas.microsoft.com/office/drawing/2014/main" id="{0C25AEA4-1819-0744-B0B5-F6842E528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1587500"/>
            <a:ext cx="401638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27655094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888981DC-3A78-B949-BC73-FB1D6C6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>
                <a:ea typeface="ＭＳ Ｐゴシック" panose="020B0600070205080204" pitchFamily="34" charset="-128"/>
              </a:rPr>
              <a:t>Out-of-Order Execution with Precise Exceptions</a:t>
            </a:r>
          </a:p>
        </p:txBody>
      </p:sp>
      <p:sp>
        <p:nvSpPr>
          <p:cNvPr id="73730" name="Content Placeholder 2">
            <a:extLst>
              <a:ext uri="{FF2B5EF4-FFF2-40B4-BE49-F238E27FC236}">
                <a16:creationId xmlns:a16="http://schemas.microsoft.com/office/drawing/2014/main" id="{8210759B-1DE8-1F4E-8A2A-A68B84ADA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991600" cy="509905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Idea: </a:t>
            </a:r>
            <a:r>
              <a:rPr lang="en-US" altLang="en-US" dirty="0">
                <a:ea typeface="ＭＳ Ｐゴシック" panose="020B0600070205080204" pitchFamily="34" charset="-128"/>
              </a:rPr>
              <a:t>Use a reorder buffer to reorder instructions before committing them to architectural state</a:t>
            </a:r>
          </a:p>
          <a:p>
            <a:pPr lvl="1"/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An instruction updates the RAT when it completes execution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Also called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frontend register file</a:t>
            </a:r>
          </a:p>
          <a:p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An instruction updates a </a:t>
            </a:r>
            <a:r>
              <a:rPr lang="en-US" altLang="en-US" b="1" dirty="0">
                <a:ea typeface="ＭＳ Ｐゴシック" panose="020B0600070205080204" pitchFamily="34" charset="-128"/>
              </a:rPr>
              <a:t>separate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architectural register file </a:t>
            </a:r>
            <a:r>
              <a:rPr lang="en-US" altLang="en-US" dirty="0">
                <a:ea typeface="ＭＳ Ｐゴシック" panose="020B0600070205080204" pitchFamily="34" charset="-128"/>
              </a:rPr>
              <a:t>when it retires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i.e., when it is the oldest in the machine and has completed execution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 other words,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the architectural register file is always updated in program order</a:t>
            </a:r>
          </a:p>
          <a:p>
            <a:pPr lvl="1"/>
            <a:endParaRPr lang="en-US" altLang="en-US" sz="16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On an exception: flush pipeline, copy architectural register file into frontend register file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DC1A8961-7A21-034D-B640-EF7456C8DD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659659-ABC9-D245-9D9A-E8ABAA12363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972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9FDC269B-6380-144A-89D7-8151CF18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Agenda for Today &amp; Next Few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7C981-2B72-A149-8D62-44083326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Single-cycle Microarchitectures</a:t>
            </a:r>
          </a:p>
          <a:p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3B812F"/>
                </a:solidFill>
                <a:ea typeface="ＭＳ Ｐゴシック" panose="020B0600070205080204" pitchFamily="34" charset="-128"/>
              </a:rPr>
              <a:t>Multi-cycle and Microprogrammed Microarchitectures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Pipelining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Issues in Pipelining: Control &amp; Data Dependence Handling, State Maintenance and Recovery, …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Out-of-Order Execution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Other Execution Paradigms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563262BD-639D-534B-8860-A1A707138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59AE769-7523-6B4F-8B77-73FD96590FB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33D3BB4C-E047-3044-8EF7-D8029011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>
                <a:solidFill>
                  <a:srgbClr val="006633"/>
                </a:solidFill>
                <a:ea typeface="ＭＳ Ｐゴシック" panose="020B0600070205080204" pitchFamily="34" charset="-128"/>
              </a:rPr>
              <a:t>Out-of-Order Execution with Precise Exceptions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2A9820B4-1283-604B-BDB0-5885D467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9038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Hump 1: Reservation stations (scheduling window)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Hump 2: Reordering (reorder buffer, aka instruction window or active window)</a:t>
            </a: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EE1BC029-8D83-0F40-B2FF-D111AD88F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ABB10A-96A9-5549-946C-C635884D879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7892" name="Group 4">
            <a:extLst>
              <a:ext uri="{FF2B5EF4-FFF2-40B4-BE49-F238E27FC236}">
                <a16:creationId xmlns:a16="http://schemas.microsoft.com/office/drawing/2014/main" id="{535A9EA5-5890-A44A-BE90-04876A8FCF21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2825750"/>
            <a:ext cx="806450" cy="369888"/>
            <a:chOff x="1001099" y="4100530"/>
            <a:chExt cx="805656" cy="369887"/>
          </a:xfrm>
        </p:grpSpPr>
        <p:sp>
          <p:nvSpPr>
            <p:cNvPr id="37947" name="Rectangle 10">
              <a:extLst>
                <a:ext uri="{FF2B5EF4-FFF2-40B4-BE49-F238E27FC236}">
                  <a16:creationId xmlns:a16="http://schemas.microsoft.com/office/drawing/2014/main" id="{C5BC2FC7-A3F3-BE4D-884B-106049BE5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</a:t>
              </a:r>
            </a:p>
          </p:txBody>
        </p:sp>
        <p:sp>
          <p:nvSpPr>
            <p:cNvPr id="37948" name="Rectangle 11">
              <a:extLst>
                <a:ext uri="{FF2B5EF4-FFF2-40B4-BE49-F238E27FC236}">
                  <a16:creationId xmlns:a16="http://schemas.microsoft.com/office/drawing/2014/main" id="{B9133B8B-4463-D14A-A379-C70B91DB1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</p:txBody>
        </p:sp>
      </p:grpSp>
      <p:sp>
        <p:nvSpPr>
          <p:cNvPr id="37893" name="Rectangle 8">
            <a:extLst>
              <a:ext uri="{FF2B5EF4-FFF2-40B4-BE49-F238E27FC236}">
                <a16:creationId xmlns:a16="http://schemas.microsoft.com/office/drawing/2014/main" id="{6C1BD4BE-84CC-EE4C-BC9E-812962EC6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809750"/>
            <a:ext cx="1227138" cy="249396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7894" name="Straight Arrow Connector 10">
            <a:extLst>
              <a:ext uri="{FF2B5EF4-FFF2-40B4-BE49-F238E27FC236}">
                <a16:creationId xmlns:a16="http://schemas.microsoft.com/office/drawing/2014/main" id="{F5B494C9-E824-BB40-9BEF-582BF25CC2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4475" y="3011488"/>
            <a:ext cx="3333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5" name="Rectangle 12">
            <a:extLst>
              <a:ext uri="{FF2B5EF4-FFF2-40B4-BE49-F238E27FC236}">
                <a16:creationId xmlns:a16="http://schemas.microsoft.com/office/drawing/2014/main" id="{78FBAA39-91ED-EB46-9A55-6C84325F6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25" y="217487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</p:txBody>
      </p:sp>
      <p:sp>
        <p:nvSpPr>
          <p:cNvPr id="37896" name="Rectangle 13">
            <a:extLst>
              <a:ext uri="{FF2B5EF4-FFF2-40B4-BE49-F238E27FC236}">
                <a16:creationId xmlns:a16="http://schemas.microsoft.com/office/drawing/2014/main" id="{F71A23F7-E6BA-734B-939E-1D371F803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188" y="2874963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</a:t>
            </a:r>
          </a:p>
        </p:txBody>
      </p:sp>
      <p:grpSp>
        <p:nvGrpSpPr>
          <p:cNvPr id="37897" name="Group 17">
            <a:extLst>
              <a:ext uri="{FF2B5EF4-FFF2-40B4-BE49-F238E27FC236}">
                <a16:creationId xmlns:a16="http://schemas.microsoft.com/office/drawing/2014/main" id="{4985C368-04B8-5B4B-8FCC-8A61ED3B410C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222625"/>
            <a:ext cx="3222625" cy="369888"/>
            <a:chOff x="2783717" y="3915586"/>
            <a:chExt cx="3222624" cy="369887"/>
          </a:xfrm>
        </p:grpSpPr>
        <p:sp>
          <p:nvSpPr>
            <p:cNvPr id="37939" name="Rectangle 12">
              <a:extLst>
                <a:ext uri="{FF2B5EF4-FFF2-40B4-BE49-F238E27FC236}">
                  <a16:creationId xmlns:a16="http://schemas.microsoft.com/office/drawing/2014/main" id="{F12CC2EA-65EA-0142-852C-D43B7D141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0" name="Rectangle 12">
              <a:extLst>
                <a:ext uri="{FF2B5EF4-FFF2-40B4-BE49-F238E27FC236}">
                  <a16:creationId xmlns:a16="http://schemas.microsoft.com/office/drawing/2014/main" id="{965319C1-CC05-6F4A-9FA2-47C2B7401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1" name="Rectangle 20">
              <a:extLst>
                <a:ext uri="{FF2B5EF4-FFF2-40B4-BE49-F238E27FC236}">
                  <a16:creationId xmlns:a16="http://schemas.microsoft.com/office/drawing/2014/main" id="{7C43553C-64D1-B049-AC34-6FA14EA3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2" name="Rectangle 21">
              <a:extLst>
                <a:ext uri="{FF2B5EF4-FFF2-40B4-BE49-F238E27FC236}">
                  <a16:creationId xmlns:a16="http://schemas.microsoft.com/office/drawing/2014/main" id="{3DC9760F-C3B5-E54B-A7F3-72E8E7EC3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3" name="Rectangle 12">
              <a:extLst>
                <a:ext uri="{FF2B5EF4-FFF2-40B4-BE49-F238E27FC236}">
                  <a16:creationId xmlns:a16="http://schemas.microsoft.com/office/drawing/2014/main" id="{764ADC32-E356-CD40-BAAC-CDCE659FC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029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4" name="Rectangle 12">
              <a:extLst>
                <a:ext uri="{FF2B5EF4-FFF2-40B4-BE49-F238E27FC236}">
                  <a16:creationId xmlns:a16="http://schemas.microsoft.com/office/drawing/2014/main" id="{D59A0BB5-401B-8048-B01B-5ADECB2A7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85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5" name="Rectangle 12">
              <a:extLst>
                <a:ext uri="{FF2B5EF4-FFF2-40B4-BE49-F238E27FC236}">
                  <a16:creationId xmlns:a16="http://schemas.microsoft.com/office/drawing/2014/main" id="{D69B1F87-85A9-4742-9AFC-CD1BD1DD2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8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46" name="Rectangle 25">
              <a:extLst>
                <a:ext uri="{FF2B5EF4-FFF2-40B4-BE49-F238E27FC236}">
                  <a16:creationId xmlns:a16="http://schemas.microsoft.com/office/drawing/2014/main" id="{E4693C4F-2674-6D45-8429-37EFB8136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51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</p:grpSp>
      <p:grpSp>
        <p:nvGrpSpPr>
          <p:cNvPr id="37898" name="Group 26">
            <a:extLst>
              <a:ext uri="{FF2B5EF4-FFF2-40B4-BE49-F238E27FC236}">
                <a16:creationId xmlns:a16="http://schemas.microsoft.com/office/drawing/2014/main" id="{0E7C7704-7F79-B04C-8A6A-AA0F0FD80D0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690813"/>
            <a:ext cx="1611313" cy="374650"/>
            <a:chOff x="2783717" y="3915586"/>
            <a:chExt cx="1611312" cy="374488"/>
          </a:xfrm>
        </p:grpSpPr>
        <p:sp>
          <p:nvSpPr>
            <p:cNvPr id="37935" name="Rectangle 12">
              <a:extLst>
                <a:ext uri="{FF2B5EF4-FFF2-40B4-BE49-F238E27FC236}">
                  <a16:creationId xmlns:a16="http://schemas.microsoft.com/office/drawing/2014/main" id="{1A64BA17-5E1E-684D-8F06-C9FE949C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36" name="Rectangle 12">
              <a:extLst>
                <a:ext uri="{FF2B5EF4-FFF2-40B4-BE49-F238E27FC236}">
                  <a16:creationId xmlns:a16="http://schemas.microsoft.com/office/drawing/2014/main" id="{2FB6B61D-FCCA-1446-8776-81B1993CD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37" name="Rectangle 12">
              <a:extLst>
                <a:ext uri="{FF2B5EF4-FFF2-40B4-BE49-F238E27FC236}">
                  <a16:creationId xmlns:a16="http://schemas.microsoft.com/office/drawing/2014/main" id="{0BD71DD9-BE39-6F4E-9F09-9F3C512CF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37938" name="Rectangle 12">
              <a:extLst>
                <a:ext uri="{FF2B5EF4-FFF2-40B4-BE49-F238E27FC236}">
                  <a16:creationId xmlns:a16="http://schemas.microsoft.com/office/drawing/2014/main" id="{2463A211-E25D-7247-A281-849F45431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</p:grpSp>
      <p:grpSp>
        <p:nvGrpSpPr>
          <p:cNvPr id="37899" name="Group 31">
            <a:extLst>
              <a:ext uri="{FF2B5EF4-FFF2-40B4-BE49-F238E27FC236}">
                <a16:creationId xmlns:a16="http://schemas.microsoft.com/office/drawing/2014/main" id="{2BB9C377-5C1E-3945-803E-32E7C308838B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592513"/>
            <a:ext cx="3903663" cy="523875"/>
            <a:chOff x="2783717" y="5184853"/>
            <a:chExt cx="3904221" cy="523220"/>
          </a:xfrm>
        </p:grpSpPr>
        <p:grpSp>
          <p:nvGrpSpPr>
            <p:cNvPr id="37925" name="Group 32">
              <a:extLst>
                <a:ext uri="{FF2B5EF4-FFF2-40B4-BE49-F238E27FC236}">
                  <a16:creationId xmlns:a16="http://schemas.microsoft.com/office/drawing/2014/main" id="{C57CC2EB-689B-3447-B953-0055C1005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3717" y="5338186"/>
              <a:ext cx="3222624" cy="369887"/>
              <a:chOff x="2783717" y="3915586"/>
              <a:chExt cx="3222624" cy="369887"/>
            </a:xfrm>
          </p:grpSpPr>
          <p:sp>
            <p:nvSpPr>
              <p:cNvPr id="37927" name="Rectangle 12">
                <a:extLst>
                  <a:ext uri="{FF2B5EF4-FFF2-40B4-BE49-F238E27FC236}">
                    <a16:creationId xmlns:a16="http://schemas.microsoft.com/office/drawing/2014/main" id="{F7E56CC4-41E8-884D-B7A7-D816F8CAB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71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28" name="Rectangle 12">
                <a:extLst>
                  <a:ext uri="{FF2B5EF4-FFF2-40B4-BE49-F238E27FC236}">
                    <a16:creationId xmlns:a16="http://schemas.microsoft.com/office/drawing/2014/main" id="{B9201731-5A22-7045-BD4B-2CEF5A41B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54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29" name="Rectangle 12">
                <a:extLst>
                  <a:ext uri="{FF2B5EF4-FFF2-40B4-BE49-F238E27FC236}">
                    <a16:creationId xmlns:a16="http://schemas.microsoft.com/office/drawing/2014/main" id="{CD056C74-2AFA-F54E-A2CA-D7B86F1E8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7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0" name="Rectangle 37">
                <a:extLst>
                  <a:ext uri="{FF2B5EF4-FFF2-40B4-BE49-F238E27FC236}">
                    <a16:creationId xmlns:a16="http://schemas.microsoft.com/office/drawing/2014/main" id="{F118376D-4B67-2249-8D23-BECC7034D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201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1" name="Rectangle 12">
                <a:extLst>
                  <a:ext uri="{FF2B5EF4-FFF2-40B4-BE49-F238E27FC236}">
                    <a16:creationId xmlns:a16="http://schemas.microsoft.com/office/drawing/2014/main" id="{6F5B8514-E454-E145-BAA5-39ADDFEAA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29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2" name="Rectangle 12">
                <a:extLst>
                  <a:ext uri="{FF2B5EF4-FFF2-40B4-BE49-F238E27FC236}">
                    <a16:creationId xmlns:a16="http://schemas.microsoft.com/office/drawing/2014/main" id="{DC615ED2-B00F-CB43-AFA7-AA75DF6A7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85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3" name="Rectangle 12">
                <a:extLst>
                  <a:ext uri="{FF2B5EF4-FFF2-40B4-BE49-F238E27FC236}">
                    <a16:creationId xmlns:a16="http://schemas.microsoft.com/office/drawing/2014/main" id="{5362DBD1-1309-B44C-899D-B408A8F57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68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37934" name="Rectangle 41">
                <a:extLst>
                  <a:ext uri="{FF2B5EF4-FFF2-40B4-BE49-F238E27FC236}">
                    <a16:creationId xmlns:a16="http://schemas.microsoft.com/office/drawing/2014/main" id="{48FC098E-C109-9F4A-B9A5-B534F1FF0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51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</p:grpSp>
        <p:sp>
          <p:nvSpPr>
            <p:cNvPr id="37926" name="TextBox 33">
              <a:extLst>
                <a:ext uri="{FF2B5EF4-FFF2-40B4-BE49-F238E27FC236}">
                  <a16:creationId xmlns:a16="http://schemas.microsoft.com/office/drawing/2014/main" id="{A2D7B72C-B1BB-BD44-9D03-3C8ABAA5D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6341" y="5184853"/>
              <a:ext cx="6815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. . .</a:t>
              </a:r>
            </a:p>
          </p:txBody>
        </p:sp>
      </p:grpSp>
      <p:cxnSp>
        <p:nvCxnSpPr>
          <p:cNvPr id="37900" name="Straight Connector 43">
            <a:extLst>
              <a:ext uri="{FF2B5EF4-FFF2-40B4-BE49-F238E27FC236}">
                <a16:creationId xmlns:a16="http://schemas.microsoft.com/office/drawing/2014/main" id="{D4B52ACE-F88B-8040-814D-031453E5ED6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68538" y="3136900"/>
            <a:ext cx="16081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1" name="Straight Arrow Connector 44">
            <a:extLst>
              <a:ext uri="{FF2B5EF4-FFF2-40B4-BE49-F238E27FC236}">
                <a16:creationId xmlns:a16="http://schemas.microsoft.com/office/drawing/2014/main" id="{DAE53860-A4D1-BC45-A448-C7D1FCDDA1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3400" y="3941763"/>
            <a:ext cx="288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2" name="Straight Arrow Connector 45">
            <a:extLst>
              <a:ext uri="{FF2B5EF4-FFF2-40B4-BE49-F238E27FC236}">
                <a16:creationId xmlns:a16="http://schemas.microsoft.com/office/drawing/2014/main" id="{239D2DCA-D1DC-A249-A66C-113489476C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1813" y="3408363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3" name="Straight Arrow Connector 46">
            <a:extLst>
              <a:ext uri="{FF2B5EF4-FFF2-40B4-BE49-F238E27FC236}">
                <a16:creationId xmlns:a16="http://schemas.microsoft.com/office/drawing/2014/main" id="{61662F8C-E8FA-D84F-B5FC-9F708EF641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9750" y="2333625"/>
            <a:ext cx="2905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4" name="Straight Arrow Connector 47">
            <a:extLst>
              <a:ext uri="{FF2B5EF4-FFF2-40B4-BE49-F238E27FC236}">
                <a16:creationId xmlns:a16="http://schemas.microsoft.com/office/drawing/2014/main" id="{82AE08FF-C4C5-C744-BFB0-99A2CC6C10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8163" y="2879725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5" name="Straight Connector 48">
            <a:extLst>
              <a:ext uri="{FF2B5EF4-FFF2-40B4-BE49-F238E27FC236}">
                <a16:creationId xmlns:a16="http://schemas.microsoft.com/office/drawing/2014/main" id="{8CC5D5B6-46B5-9742-9CD8-EB92269CBFF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551613" y="3138488"/>
            <a:ext cx="16081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6" name="Straight Arrow Connector 49">
            <a:extLst>
              <a:ext uri="{FF2B5EF4-FFF2-40B4-BE49-F238E27FC236}">
                <a16:creationId xmlns:a16="http://schemas.microsoft.com/office/drawing/2014/main" id="{2D1FE9BD-E8DE-7B44-97E8-8BB34735EA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56475" y="306546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7" name="Straight Arrow Connector 50">
            <a:extLst>
              <a:ext uri="{FF2B5EF4-FFF2-40B4-BE49-F238E27FC236}">
                <a16:creationId xmlns:a16="http://schemas.microsoft.com/office/drawing/2014/main" id="{F52989B6-1598-8947-B62D-97A68F9D929E}"/>
              </a:ext>
            </a:extLst>
          </p:cNvPr>
          <p:cNvCxnSpPr>
            <a:cxnSpLocks noChangeShapeType="1"/>
            <a:stCxn id="37895" idx="3"/>
          </p:cNvCxnSpPr>
          <p:nvPr/>
        </p:nvCxnSpPr>
        <p:spPr bwMode="auto">
          <a:xfrm>
            <a:off x="3765550" y="2360613"/>
            <a:ext cx="3590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8" name="Straight Arrow Connector 51">
            <a:extLst>
              <a:ext uri="{FF2B5EF4-FFF2-40B4-BE49-F238E27FC236}">
                <a16:creationId xmlns:a16="http://schemas.microsoft.com/office/drawing/2014/main" id="{46F734E0-A929-8449-94AD-D180B3B1DA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73638" y="2876550"/>
            <a:ext cx="2382837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9" name="Straight Arrow Connector 52">
            <a:extLst>
              <a:ext uri="{FF2B5EF4-FFF2-40B4-BE49-F238E27FC236}">
                <a16:creationId xmlns:a16="http://schemas.microsoft.com/office/drawing/2014/main" id="{3FF15869-2C50-6C4A-9549-87F0F6F068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84950" y="3408363"/>
            <a:ext cx="7715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0" name="Straight Arrow Connector 53">
            <a:extLst>
              <a:ext uri="{FF2B5EF4-FFF2-40B4-BE49-F238E27FC236}">
                <a16:creationId xmlns:a16="http://schemas.microsoft.com/office/drawing/2014/main" id="{FE56BC7F-A8DC-BE47-9434-DB154B5913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54863" y="3943350"/>
            <a:ext cx="20161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1" name="TextBox 54">
            <a:extLst>
              <a:ext uri="{FF2B5EF4-FFF2-40B4-BE49-F238E27FC236}">
                <a16:creationId xmlns:a16="http://schemas.microsoft.com/office/drawing/2014/main" id="{354EF88C-3D82-6242-91F5-4ECAD3353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2085975"/>
            <a:ext cx="1087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Integer add</a:t>
            </a:r>
          </a:p>
        </p:txBody>
      </p:sp>
      <p:sp>
        <p:nvSpPr>
          <p:cNvPr id="37912" name="TextBox 55">
            <a:extLst>
              <a:ext uri="{FF2B5EF4-FFF2-40B4-BE49-F238E27FC236}">
                <a16:creationId xmlns:a16="http://schemas.microsoft.com/office/drawing/2014/main" id="{E4FA4447-3DCB-CC45-9F8A-F3F8D589D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700" y="248126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Integer mul</a:t>
            </a:r>
          </a:p>
        </p:txBody>
      </p:sp>
      <p:sp>
        <p:nvSpPr>
          <p:cNvPr id="37913" name="TextBox 56">
            <a:extLst>
              <a:ext uri="{FF2B5EF4-FFF2-40B4-BE49-F238E27FC236}">
                <a16:creationId xmlns:a16="http://schemas.microsoft.com/office/drawing/2014/main" id="{B8CACE3E-3453-E543-8B6E-996ED2FA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3038475"/>
            <a:ext cx="749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FP mul</a:t>
            </a:r>
          </a:p>
        </p:txBody>
      </p:sp>
      <p:sp>
        <p:nvSpPr>
          <p:cNvPr id="37914" name="TextBox 57">
            <a:extLst>
              <a:ext uri="{FF2B5EF4-FFF2-40B4-BE49-F238E27FC236}">
                <a16:creationId xmlns:a16="http://schemas.microsoft.com/office/drawing/2014/main" id="{B7A09AA6-1276-0845-B43D-66C4B3D78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124325"/>
            <a:ext cx="1220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Load/store</a:t>
            </a:r>
          </a:p>
        </p:txBody>
      </p:sp>
      <p:sp>
        <p:nvSpPr>
          <p:cNvPr id="37915" name="Rectangle 13">
            <a:extLst>
              <a:ext uri="{FF2B5EF4-FFF2-40B4-BE49-F238E27FC236}">
                <a16:creationId xmlns:a16="http://schemas.microsoft.com/office/drawing/2014/main" id="{2040FA2D-E7E1-C347-8EF8-3A56CD6C3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3" y="2022475"/>
            <a:ext cx="401637" cy="2130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cxnSp>
        <p:nvCxnSpPr>
          <p:cNvPr id="37916" name="Straight Arrow Connector 59">
            <a:extLst>
              <a:ext uri="{FF2B5EF4-FFF2-40B4-BE49-F238E27FC236}">
                <a16:creationId xmlns:a16="http://schemas.microsoft.com/office/drawing/2014/main" id="{2DE78189-776A-BD40-AA04-76A87EB4B9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4650" y="305911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7" name="TextBox 61">
            <a:extLst>
              <a:ext uri="{FF2B5EF4-FFF2-40B4-BE49-F238E27FC236}">
                <a16:creationId xmlns:a16="http://schemas.microsoft.com/office/drawing/2014/main" id="{05837FB9-C56A-5D42-8898-085404BCD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1919288"/>
            <a:ext cx="350837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37918" name="Straight Connector 63">
            <a:extLst>
              <a:ext uri="{FF2B5EF4-FFF2-40B4-BE49-F238E27FC236}">
                <a16:creationId xmlns:a16="http://schemas.microsoft.com/office/drawing/2014/main" id="{B096BBBB-5A70-E74A-9C2F-D7B2998A6AD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602413" y="2190750"/>
            <a:ext cx="17383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9" name="Straight Connector 66">
            <a:extLst>
              <a:ext uri="{FF2B5EF4-FFF2-40B4-BE49-F238E27FC236}">
                <a16:creationId xmlns:a16="http://schemas.microsoft.com/office/drawing/2014/main" id="{6FBF9FE7-A3CB-A14D-8E5E-F53435410D7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457450" y="1322388"/>
            <a:ext cx="5013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20" name="Straight Arrow Connector 68">
            <a:extLst>
              <a:ext uri="{FF2B5EF4-FFF2-40B4-BE49-F238E27FC236}">
                <a16:creationId xmlns:a16="http://schemas.microsoft.com/office/drawing/2014/main" id="{D190A782-9316-0849-8789-6BD5B5FEE658}"/>
              </a:ext>
            </a:extLst>
          </p:cNvPr>
          <p:cNvCxnSpPr>
            <a:cxnSpLocks noChangeShapeType="1"/>
            <a:endCxn id="37893" idx="0"/>
          </p:cNvCxnSpPr>
          <p:nvPr/>
        </p:nvCxnSpPr>
        <p:spPr bwMode="auto">
          <a:xfrm rot="16200000" flipH="1">
            <a:off x="2216944" y="1564481"/>
            <a:ext cx="485775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21" name="TextBox 69">
            <a:extLst>
              <a:ext uri="{FF2B5EF4-FFF2-40B4-BE49-F238E27FC236}">
                <a16:creationId xmlns:a16="http://schemas.microsoft.com/office/drawing/2014/main" id="{A38BA302-DC27-804D-8C5B-AD5ADD6CC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1014413"/>
            <a:ext cx="2728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TAG and VALUE Broadcast Bus</a:t>
            </a:r>
          </a:p>
        </p:txBody>
      </p:sp>
      <p:sp>
        <p:nvSpPr>
          <p:cNvPr id="37922" name="TextBox 70">
            <a:extLst>
              <a:ext uri="{FF2B5EF4-FFF2-40B4-BE49-F238E27FC236}">
                <a16:creationId xmlns:a16="http://schemas.microsoft.com/office/drawing/2014/main" id="{7E3DDFD7-D8D2-C84D-915F-1F5C8314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order</a:t>
            </a:r>
          </a:p>
        </p:txBody>
      </p:sp>
      <p:sp>
        <p:nvSpPr>
          <p:cNvPr id="37923" name="TextBox 71">
            <a:extLst>
              <a:ext uri="{FF2B5EF4-FFF2-40B4-BE49-F238E27FC236}">
                <a16:creationId xmlns:a16="http://schemas.microsoft.com/office/drawing/2014/main" id="{E74EDE64-3CBF-7741-A2CF-05DA9543B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4462463"/>
            <a:ext cx="136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 of order</a:t>
            </a:r>
          </a:p>
        </p:txBody>
      </p:sp>
      <p:sp>
        <p:nvSpPr>
          <p:cNvPr id="37924" name="TextBox 72">
            <a:extLst>
              <a:ext uri="{FF2B5EF4-FFF2-40B4-BE49-F238E27FC236}">
                <a16:creationId xmlns:a16="http://schemas.microsoft.com/office/drawing/2014/main" id="{0A5C85DF-3114-4D48-94BA-BD071A358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order</a:t>
            </a:r>
          </a:p>
        </p:txBody>
      </p:sp>
    </p:spTree>
    <p:extLst>
      <p:ext uri="{BB962C8B-B14F-4D97-AF65-F5344CB8AC3E}">
        <p14:creationId xmlns:p14="http://schemas.microsoft.com/office/powerpoint/2010/main" val="65530731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B752953-2D82-E649-AC84-F24AC67D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Two Humps in a Modern Pipeline</a:t>
            </a:r>
          </a:p>
        </p:txBody>
      </p:sp>
      <p:sp>
        <p:nvSpPr>
          <p:cNvPr id="103426" name="Content Placeholder 2">
            <a:extLst>
              <a:ext uri="{FF2B5EF4-FFF2-40B4-BE49-F238E27FC236}">
                <a16:creationId xmlns:a16="http://schemas.microsoft.com/office/drawing/2014/main" id="{CA7B9045-9CBC-374F-9456-4FE6976D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9038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Hump 1: Reservation stations (scheduling window)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Hump 2: Reordering (reorder buffer, aka instruction window or active window)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5F9E9541-7E8F-1443-88A5-40FBD947A2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0FD897-6B18-1F44-96AA-66F725E3344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7108" name="Group 4">
            <a:extLst>
              <a:ext uri="{FF2B5EF4-FFF2-40B4-BE49-F238E27FC236}">
                <a16:creationId xmlns:a16="http://schemas.microsoft.com/office/drawing/2014/main" id="{AE5DD14D-2ED6-8B4C-A755-0ADDF4D7D7BB}"/>
              </a:ext>
            </a:extLst>
          </p:cNvPr>
          <p:cNvGrpSpPr>
            <a:grpSpLocks/>
          </p:cNvGrpSpPr>
          <p:nvPr/>
        </p:nvGrpSpPr>
        <p:grpSpPr bwMode="auto">
          <a:xfrm>
            <a:off x="704850" y="2825750"/>
            <a:ext cx="806450" cy="369888"/>
            <a:chOff x="1001099" y="4100530"/>
            <a:chExt cx="805656" cy="369887"/>
          </a:xfrm>
        </p:grpSpPr>
        <p:sp>
          <p:nvSpPr>
            <p:cNvPr id="47163" name="Rectangle 10">
              <a:extLst>
                <a:ext uri="{FF2B5EF4-FFF2-40B4-BE49-F238E27FC236}">
                  <a16:creationId xmlns:a16="http://schemas.microsoft.com/office/drawing/2014/main" id="{9F598FC3-6E94-7945-B0D8-F98090AB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</a:t>
              </a:r>
            </a:p>
          </p:txBody>
        </p:sp>
        <p:sp>
          <p:nvSpPr>
            <p:cNvPr id="47164" name="Rectangle 11">
              <a:extLst>
                <a:ext uri="{FF2B5EF4-FFF2-40B4-BE49-F238E27FC236}">
                  <a16:creationId xmlns:a16="http://schemas.microsoft.com/office/drawing/2014/main" id="{1575E324-FB74-1A44-8C50-561B4AA1B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</p:txBody>
        </p:sp>
      </p:grpSp>
      <p:sp>
        <p:nvSpPr>
          <p:cNvPr id="47109" name="Rectangle 8">
            <a:extLst>
              <a:ext uri="{FF2B5EF4-FFF2-40B4-BE49-F238E27FC236}">
                <a16:creationId xmlns:a16="http://schemas.microsoft.com/office/drawing/2014/main" id="{ADB73170-19EC-AC4F-9CB0-B76A9D46E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809750"/>
            <a:ext cx="1227138" cy="249396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7110" name="Straight Arrow Connector 10">
            <a:extLst>
              <a:ext uri="{FF2B5EF4-FFF2-40B4-BE49-F238E27FC236}">
                <a16:creationId xmlns:a16="http://schemas.microsoft.com/office/drawing/2014/main" id="{8E1A7DA6-B792-454F-B197-07B5F8FD8E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4475" y="3011488"/>
            <a:ext cx="3333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1" name="Rectangle 12">
            <a:extLst>
              <a:ext uri="{FF2B5EF4-FFF2-40B4-BE49-F238E27FC236}">
                <a16:creationId xmlns:a16="http://schemas.microsoft.com/office/drawing/2014/main" id="{3CBFBE8C-F8B6-D345-BD6F-A32A635CF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25" y="217487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</p:txBody>
      </p:sp>
      <p:sp>
        <p:nvSpPr>
          <p:cNvPr id="47112" name="Rectangle 13">
            <a:extLst>
              <a:ext uri="{FF2B5EF4-FFF2-40B4-BE49-F238E27FC236}">
                <a16:creationId xmlns:a16="http://schemas.microsoft.com/office/drawing/2014/main" id="{A590F39E-2B74-1F49-8715-EF8F7907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188" y="2874963"/>
            <a:ext cx="401637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</a:t>
            </a:r>
          </a:p>
        </p:txBody>
      </p:sp>
      <p:grpSp>
        <p:nvGrpSpPr>
          <p:cNvPr id="47113" name="Group 17">
            <a:extLst>
              <a:ext uri="{FF2B5EF4-FFF2-40B4-BE49-F238E27FC236}">
                <a16:creationId xmlns:a16="http://schemas.microsoft.com/office/drawing/2014/main" id="{8CEB35F6-E70D-B246-A0ED-DC5D50B5B59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222625"/>
            <a:ext cx="3222625" cy="369888"/>
            <a:chOff x="2783717" y="3915586"/>
            <a:chExt cx="3222624" cy="369887"/>
          </a:xfrm>
        </p:grpSpPr>
        <p:sp>
          <p:nvSpPr>
            <p:cNvPr id="47155" name="Rectangle 12">
              <a:extLst>
                <a:ext uri="{FF2B5EF4-FFF2-40B4-BE49-F238E27FC236}">
                  <a16:creationId xmlns:a16="http://schemas.microsoft.com/office/drawing/2014/main" id="{0511977C-8275-F346-8704-3306229D3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6" name="Rectangle 12">
              <a:extLst>
                <a:ext uri="{FF2B5EF4-FFF2-40B4-BE49-F238E27FC236}">
                  <a16:creationId xmlns:a16="http://schemas.microsoft.com/office/drawing/2014/main" id="{2D803880-E041-D44D-AC2C-9B2EC7258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7" name="Rectangle 20">
              <a:extLst>
                <a:ext uri="{FF2B5EF4-FFF2-40B4-BE49-F238E27FC236}">
                  <a16:creationId xmlns:a16="http://schemas.microsoft.com/office/drawing/2014/main" id="{AF2663D0-5B1C-D544-B05E-7079DA94F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8" name="Rectangle 21">
              <a:extLst>
                <a:ext uri="{FF2B5EF4-FFF2-40B4-BE49-F238E27FC236}">
                  <a16:creationId xmlns:a16="http://schemas.microsoft.com/office/drawing/2014/main" id="{E53046A0-964C-A540-8AEB-D8CF4E96E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9" name="Rectangle 12">
              <a:extLst>
                <a:ext uri="{FF2B5EF4-FFF2-40B4-BE49-F238E27FC236}">
                  <a16:creationId xmlns:a16="http://schemas.microsoft.com/office/drawing/2014/main" id="{0F042364-C3BD-0640-96B8-164B23D49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029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60" name="Rectangle 12">
              <a:extLst>
                <a:ext uri="{FF2B5EF4-FFF2-40B4-BE49-F238E27FC236}">
                  <a16:creationId xmlns:a16="http://schemas.microsoft.com/office/drawing/2014/main" id="{2C055215-8BC6-E146-8D0D-5D9B8DBB4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857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61" name="Rectangle 12">
              <a:extLst>
                <a:ext uri="{FF2B5EF4-FFF2-40B4-BE49-F238E27FC236}">
                  <a16:creationId xmlns:a16="http://schemas.microsoft.com/office/drawing/2014/main" id="{33D92E9B-4098-3C4D-87E0-9648EAF1D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8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62" name="Rectangle 25">
              <a:extLst>
                <a:ext uri="{FF2B5EF4-FFF2-40B4-BE49-F238E27FC236}">
                  <a16:creationId xmlns:a16="http://schemas.microsoft.com/office/drawing/2014/main" id="{1AB5AA3C-DE54-024C-B00F-2A082F7A7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51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</p:grpSp>
      <p:grpSp>
        <p:nvGrpSpPr>
          <p:cNvPr id="47114" name="Group 26">
            <a:extLst>
              <a:ext uri="{FF2B5EF4-FFF2-40B4-BE49-F238E27FC236}">
                <a16:creationId xmlns:a16="http://schemas.microsoft.com/office/drawing/2014/main" id="{7F7396B7-DA1D-7D40-9802-E70F82DA82D8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2690813"/>
            <a:ext cx="1611313" cy="374650"/>
            <a:chOff x="2783717" y="3915586"/>
            <a:chExt cx="1611312" cy="374488"/>
          </a:xfrm>
        </p:grpSpPr>
        <p:sp>
          <p:nvSpPr>
            <p:cNvPr id="47151" name="Rectangle 12">
              <a:extLst>
                <a:ext uri="{FF2B5EF4-FFF2-40B4-BE49-F238E27FC236}">
                  <a16:creationId xmlns:a16="http://schemas.microsoft.com/office/drawing/2014/main" id="{5B040F47-DF46-7043-B3C3-1615BD998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717" y="3920187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2" name="Rectangle 12">
              <a:extLst>
                <a:ext uri="{FF2B5EF4-FFF2-40B4-BE49-F238E27FC236}">
                  <a16:creationId xmlns:a16="http://schemas.microsoft.com/office/drawing/2014/main" id="{E554B5DB-4D1F-D645-B0D3-4943596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545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3" name="Rectangle 12">
              <a:extLst>
                <a:ext uri="{FF2B5EF4-FFF2-40B4-BE49-F238E27FC236}">
                  <a16:creationId xmlns:a16="http://schemas.microsoft.com/office/drawing/2014/main" id="{6C5AFC40-1FE4-924C-86CC-221F3EB51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73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  <p:sp>
          <p:nvSpPr>
            <p:cNvPr id="47154" name="Rectangle 12">
              <a:extLst>
                <a:ext uri="{FF2B5EF4-FFF2-40B4-BE49-F238E27FC236}">
                  <a16:creationId xmlns:a16="http://schemas.microsoft.com/office/drawing/2014/main" id="{2AA8DF29-C81A-C243-B7B0-1A56DA845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201" y="3915586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</p:txBody>
        </p:sp>
      </p:grpSp>
      <p:grpSp>
        <p:nvGrpSpPr>
          <p:cNvPr id="47115" name="Group 31">
            <a:extLst>
              <a:ext uri="{FF2B5EF4-FFF2-40B4-BE49-F238E27FC236}">
                <a16:creationId xmlns:a16="http://schemas.microsoft.com/office/drawing/2014/main" id="{E64A0743-5AE5-5F49-A889-ED4493FE57A4}"/>
              </a:ext>
            </a:extLst>
          </p:cNvPr>
          <p:cNvGrpSpPr>
            <a:grpSpLocks/>
          </p:cNvGrpSpPr>
          <p:nvPr/>
        </p:nvGrpSpPr>
        <p:grpSpPr bwMode="auto">
          <a:xfrm>
            <a:off x="3362325" y="3592513"/>
            <a:ext cx="3903663" cy="523875"/>
            <a:chOff x="2783717" y="5184853"/>
            <a:chExt cx="3904221" cy="523220"/>
          </a:xfrm>
        </p:grpSpPr>
        <p:grpSp>
          <p:nvGrpSpPr>
            <p:cNvPr id="47141" name="Group 32">
              <a:extLst>
                <a:ext uri="{FF2B5EF4-FFF2-40B4-BE49-F238E27FC236}">
                  <a16:creationId xmlns:a16="http://schemas.microsoft.com/office/drawing/2014/main" id="{157E1D9E-E8FD-264F-9C0D-6CF563FF69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3717" y="5338186"/>
              <a:ext cx="3222624" cy="369887"/>
              <a:chOff x="2783717" y="3915586"/>
              <a:chExt cx="3222624" cy="369887"/>
            </a:xfrm>
          </p:grpSpPr>
          <p:sp>
            <p:nvSpPr>
              <p:cNvPr id="47143" name="Rectangle 12">
                <a:extLst>
                  <a:ext uri="{FF2B5EF4-FFF2-40B4-BE49-F238E27FC236}">
                    <a16:creationId xmlns:a16="http://schemas.microsoft.com/office/drawing/2014/main" id="{46748ACD-2014-574B-9D8E-FF9223258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371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4" name="Rectangle 12">
                <a:extLst>
                  <a:ext uri="{FF2B5EF4-FFF2-40B4-BE49-F238E27FC236}">
                    <a16:creationId xmlns:a16="http://schemas.microsoft.com/office/drawing/2014/main" id="{F0C074E6-52B4-4B47-8599-DF1C191C3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54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5" name="Rectangle 12">
                <a:extLst>
                  <a:ext uri="{FF2B5EF4-FFF2-40B4-BE49-F238E27FC236}">
                    <a16:creationId xmlns:a16="http://schemas.microsoft.com/office/drawing/2014/main" id="{92104211-C4DD-9F49-AD50-B19A3E89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7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6" name="Rectangle 37">
                <a:extLst>
                  <a:ext uri="{FF2B5EF4-FFF2-40B4-BE49-F238E27FC236}">
                    <a16:creationId xmlns:a16="http://schemas.microsoft.com/office/drawing/2014/main" id="{22E33E60-FBF7-5740-A553-9FB2FB6CD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201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7" name="Rectangle 12">
                <a:extLst>
                  <a:ext uri="{FF2B5EF4-FFF2-40B4-BE49-F238E27FC236}">
                    <a16:creationId xmlns:a16="http://schemas.microsoft.com/office/drawing/2014/main" id="{31E85003-DD2D-E64F-8315-E543BEF09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029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8" name="Rectangle 12">
                <a:extLst>
                  <a:ext uri="{FF2B5EF4-FFF2-40B4-BE49-F238E27FC236}">
                    <a16:creationId xmlns:a16="http://schemas.microsoft.com/office/drawing/2014/main" id="{BB0A0D67-28E4-4D44-B0E3-ED358A23E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857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49" name="Rectangle 12">
                <a:extLst>
                  <a:ext uri="{FF2B5EF4-FFF2-40B4-BE49-F238E27FC236}">
                    <a16:creationId xmlns:a16="http://schemas.microsoft.com/office/drawing/2014/main" id="{DE24F1A9-AE21-4B4D-AB60-24FC6401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0685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  <p:sp>
            <p:nvSpPr>
              <p:cNvPr id="47150" name="Rectangle 41">
                <a:extLst>
                  <a:ext uri="{FF2B5EF4-FFF2-40B4-BE49-F238E27FC236}">
                    <a16:creationId xmlns:a16="http://schemas.microsoft.com/office/drawing/2014/main" id="{7B8B4279-11C6-4743-8695-5622BE1E5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3513" y="3915586"/>
                <a:ext cx="402828" cy="3698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E</a:t>
                </a:r>
              </a:p>
            </p:txBody>
          </p:sp>
        </p:grpSp>
        <p:sp>
          <p:nvSpPr>
            <p:cNvPr id="47142" name="TextBox 33">
              <a:extLst>
                <a:ext uri="{FF2B5EF4-FFF2-40B4-BE49-F238E27FC236}">
                  <a16:creationId xmlns:a16="http://schemas.microsoft.com/office/drawing/2014/main" id="{78170F8C-F020-6A43-B7C9-65DA0F2D8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6341" y="5184853"/>
              <a:ext cx="68159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. . .</a:t>
              </a:r>
            </a:p>
          </p:txBody>
        </p:sp>
      </p:grpSp>
      <p:cxnSp>
        <p:nvCxnSpPr>
          <p:cNvPr id="47116" name="Straight Connector 43">
            <a:extLst>
              <a:ext uri="{FF2B5EF4-FFF2-40B4-BE49-F238E27FC236}">
                <a16:creationId xmlns:a16="http://schemas.microsoft.com/office/drawing/2014/main" id="{22ADAFBE-4712-9A44-90C5-F32F1B63401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68538" y="3136900"/>
            <a:ext cx="16081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Straight Arrow Connector 44">
            <a:extLst>
              <a:ext uri="{FF2B5EF4-FFF2-40B4-BE49-F238E27FC236}">
                <a16:creationId xmlns:a16="http://schemas.microsoft.com/office/drawing/2014/main" id="{BB7DBA87-8912-CC44-B04D-3807C1D9E1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3400" y="3941763"/>
            <a:ext cx="288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Straight Arrow Connector 45">
            <a:extLst>
              <a:ext uri="{FF2B5EF4-FFF2-40B4-BE49-F238E27FC236}">
                <a16:creationId xmlns:a16="http://schemas.microsoft.com/office/drawing/2014/main" id="{D25FF904-8473-B449-B8E8-506A1A0E1B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1813" y="3408363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Straight Arrow Connector 46">
            <a:extLst>
              <a:ext uri="{FF2B5EF4-FFF2-40B4-BE49-F238E27FC236}">
                <a16:creationId xmlns:a16="http://schemas.microsoft.com/office/drawing/2014/main" id="{8AE9026E-658E-D542-B429-8092FBA737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9750" y="2333625"/>
            <a:ext cx="2905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Straight Arrow Connector 47">
            <a:extLst>
              <a:ext uri="{FF2B5EF4-FFF2-40B4-BE49-F238E27FC236}">
                <a16:creationId xmlns:a16="http://schemas.microsoft.com/office/drawing/2014/main" id="{D0A40A9E-9890-7047-8A63-7159B9F13A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8163" y="2879725"/>
            <a:ext cx="29051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8">
            <a:extLst>
              <a:ext uri="{FF2B5EF4-FFF2-40B4-BE49-F238E27FC236}">
                <a16:creationId xmlns:a16="http://schemas.microsoft.com/office/drawing/2014/main" id="{4DA7CDE8-0C0F-664E-982D-B58325907F7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551613" y="3138488"/>
            <a:ext cx="16081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2" name="Straight Arrow Connector 49">
            <a:extLst>
              <a:ext uri="{FF2B5EF4-FFF2-40B4-BE49-F238E27FC236}">
                <a16:creationId xmlns:a16="http://schemas.microsoft.com/office/drawing/2014/main" id="{2365D134-3C7D-DD42-93C5-7FDE271FC4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56475" y="306546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3" name="Straight Arrow Connector 50">
            <a:extLst>
              <a:ext uri="{FF2B5EF4-FFF2-40B4-BE49-F238E27FC236}">
                <a16:creationId xmlns:a16="http://schemas.microsoft.com/office/drawing/2014/main" id="{68CAA3DF-38FE-564A-A2C4-DE973DA56A0C}"/>
              </a:ext>
            </a:extLst>
          </p:cNvPr>
          <p:cNvCxnSpPr>
            <a:cxnSpLocks noChangeShapeType="1"/>
            <a:stCxn id="47111" idx="3"/>
          </p:cNvCxnSpPr>
          <p:nvPr/>
        </p:nvCxnSpPr>
        <p:spPr bwMode="auto">
          <a:xfrm>
            <a:off x="3765550" y="2360613"/>
            <a:ext cx="35909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4" name="Straight Arrow Connector 51">
            <a:extLst>
              <a:ext uri="{FF2B5EF4-FFF2-40B4-BE49-F238E27FC236}">
                <a16:creationId xmlns:a16="http://schemas.microsoft.com/office/drawing/2014/main" id="{21F52A2B-4441-C949-8D20-B96981CFDD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73638" y="2876550"/>
            <a:ext cx="2382837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5" name="Straight Arrow Connector 52">
            <a:extLst>
              <a:ext uri="{FF2B5EF4-FFF2-40B4-BE49-F238E27FC236}">
                <a16:creationId xmlns:a16="http://schemas.microsoft.com/office/drawing/2014/main" id="{04EC8A8F-89E6-A947-BF49-AE313CDD271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84950" y="3408363"/>
            <a:ext cx="7715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6" name="Straight Arrow Connector 53">
            <a:extLst>
              <a:ext uri="{FF2B5EF4-FFF2-40B4-BE49-F238E27FC236}">
                <a16:creationId xmlns:a16="http://schemas.microsoft.com/office/drawing/2014/main" id="{7198FE0F-9573-354D-8AAC-D1190B8FB5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54863" y="3943350"/>
            <a:ext cx="20161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7" name="TextBox 54">
            <a:extLst>
              <a:ext uri="{FF2B5EF4-FFF2-40B4-BE49-F238E27FC236}">
                <a16:creationId xmlns:a16="http://schemas.microsoft.com/office/drawing/2014/main" id="{113AAF81-8271-E346-A694-F3000FAA6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2085975"/>
            <a:ext cx="1087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Integer add</a:t>
            </a:r>
          </a:p>
        </p:txBody>
      </p:sp>
      <p:sp>
        <p:nvSpPr>
          <p:cNvPr id="47128" name="TextBox 55">
            <a:extLst>
              <a:ext uri="{FF2B5EF4-FFF2-40B4-BE49-F238E27FC236}">
                <a16:creationId xmlns:a16="http://schemas.microsoft.com/office/drawing/2014/main" id="{98F26484-A333-744B-9131-AE5311300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700" y="248126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Integer mul</a:t>
            </a:r>
          </a:p>
        </p:txBody>
      </p:sp>
      <p:sp>
        <p:nvSpPr>
          <p:cNvPr id="47129" name="TextBox 56">
            <a:extLst>
              <a:ext uri="{FF2B5EF4-FFF2-40B4-BE49-F238E27FC236}">
                <a16:creationId xmlns:a16="http://schemas.microsoft.com/office/drawing/2014/main" id="{C806C382-BEC1-814B-A24B-84210F75A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3038475"/>
            <a:ext cx="7493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FP mul</a:t>
            </a:r>
          </a:p>
        </p:txBody>
      </p:sp>
      <p:sp>
        <p:nvSpPr>
          <p:cNvPr id="47130" name="TextBox 57">
            <a:extLst>
              <a:ext uri="{FF2B5EF4-FFF2-40B4-BE49-F238E27FC236}">
                <a16:creationId xmlns:a16="http://schemas.microsoft.com/office/drawing/2014/main" id="{8825F9C3-7066-9D4A-AF94-CDADBCBBF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124325"/>
            <a:ext cx="1220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Load/store</a:t>
            </a:r>
          </a:p>
        </p:txBody>
      </p:sp>
      <p:sp>
        <p:nvSpPr>
          <p:cNvPr id="47131" name="Rectangle 13">
            <a:extLst>
              <a:ext uri="{FF2B5EF4-FFF2-40B4-BE49-F238E27FC236}">
                <a16:creationId xmlns:a16="http://schemas.microsoft.com/office/drawing/2014/main" id="{7873D087-37A1-BD4C-BAF0-7C0766F5F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013" y="2022475"/>
            <a:ext cx="401637" cy="2130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cxnSp>
        <p:nvCxnSpPr>
          <p:cNvPr id="47132" name="Straight Arrow Connector 59">
            <a:extLst>
              <a:ext uri="{FF2B5EF4-FFF2-40B4-BE49-F238E27FC236}">
                <a16:creationId xmlns:a16="http://schemas.microsoft.com/office/drawing/2014/main" id="{1CF57462-3F9C-F646-B3CA-2C53DEB75F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4650" y="3059113"/>
            <a:ext cx="2365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3" name="TextBox 61">
            <a:extLst>
              <a:ext uri="{FF2B5EF4-FFF2-40B4-BE49-F238E27FC236}">
                <a16:creationId xmlns:a16="http://schemas.microsoft.com/office/drawing/2014/main" id="{F6C341CC-2F47-044A-8170-D50EC285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1919288"/>
            <a:ext cx="350837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47134" name="Straight Connector 63">
            <a:extLst>
              <a:ext uri="{FF2B5EF4-FFF2-40B4-BE49-F238E27FC236}">
                <a16:creationId xmlns:a16="http://schemas.microsoft.com/office/drawing/2014/main" id="{E0C72D7D-A897-B241-9227-E4F38901C0C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602413" y="2190750"/>
            <a:ext cx="17383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5" name="Straight Connector 66">
            <a:extLst>
              <a:ext uri="{FF2B5EF4-FFF2-40B4-BE49-F238E27FC236}">
                <a16:creationId xmlns:a16="http://schemas.microsoft.com/office/drawing/2014/main" id="{19CB6DD4-B2FB-E648-9206-77860DC203C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457450" y="1322388"/>
            <a:ext cx="5013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6" name="Straight Arrow Connector 68">
            <a:extLst>
              <a:ext uri="{FF2B5EF4-FFF2-40B4-BE49-F238E27FC236}">
                <a16:creationId xmlns:a16="http://schemas.microsoft.com/office/drawing/2014/main" id="{54A70F88-C88C-7F42-B489-74CC1B75C44A}"/>
              </a:ext>
            </a:extLst>
          </p:cNvPr>
          <p:cNvCxnSpPr>
            <a:cxnSpLocks noChangeShapeType="1"/>
            <a:endCxn id="47109" idx="0"/>
          </p:cNvCxnSpPr>
          <p:nvPr/>
        </p:nvCxnSpPr>
        <p:spPr bwMode="auto">
          <a:xfrm rot="16200000" flipH="1">
            <a:off x="2216944" y="1564481"/>
            <a:ext cx="485775" cy="4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7" name="TextBox 69">
            <a:extLst>
              <a:ext uri="{FF2B5EF4-FFF2-40B4-BE49-F238E27FC236}">
                <a16:creationId xmlns:a16="http://schemas.microsoft.com/office/drawing/2014/main" id="{4A8F26CF-DFE5-2B40-AD22-652542106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1014413"/>
            <a:ext cx="2728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TAG and VALUE Broadcast Bus</a:t>
            </a:r>
          </a:p>
        </p:txBody>
      </p:sp>
      <p:sp>
        <p:nvSpPr>
          <p:cNvPr id="47138" name="TextBox 70">
            <a:extLst>
              <a:ext uri="{FF2B5EF4-FFF2-40B4-BE49-F238E27FC236}">
                <a16:creationId xmlns:a16="http://schemas.microsoft.com/office/drawing/2014/main" id="{45A143A8-6F57-C843-A209-35E544EA7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order</a:t>
            </a:r>
          </a:p>
        </p:txBody>
      </p:sp>
      <p:sp>
        <p:nvSpPr>
          <p:cNvPr id="47139" name="TextBox 71">
            <a:extLst>
              <a:ext uri="{FF2B5EF4-FFF2-40B4-BE49-F238E27FC236}">
                <a16:creationId xmlns:a16="http://schemas.microsoft.com/office/drawing/2014/main" id="{2CFEC45F-421D-DD45-9303-7700EFD3D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4462463"/>
            <a:ext cx="136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 of order</a:t>
            </a:r>
          </a:p>
        </p:txBody>
      </p:sp>
      <p:sp>
        <p:nvSpPr>
          <p:cNvPr id="47140" name="TextBox 72">
            <a:extLst>
              <a:ext uri="{FF2B5EF4-FFF2-40B4-BE49-F238E27FC236}">
                <a16:creationId xmlns:a16="http://schemas.microsoft.com/office/drawing/2014/main" id="{5EFFA50A-7107-1242-9727-7F24CCA3E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0" y="446246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2181E-D487-0B42-BF2B-053FF192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6800"/>
            <a:ext cx="9375321" cy="504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DEAF7-A465-6144-A83A-CA9C608BC293}"/>
              </a:ext>
            </a:extLst>
          </p:cNvPr>
          <p:cNvSpPr txBox="1"/>
          <p:nvPr/>
        </p:nvSpPr>
        <p:spPr>
          <a:xfrm>
            <a:off x="76200" y="6553200"/>
            <a:ext cx="38779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Photo credit: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http://true-wildlife.blogspot.ch/2010/10/bactrian-camel.html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7034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752D73E5-6CFA-9E41-869C-CF7CB8CD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Modern OoO Execution w/ Precise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4385-29B6-7345-99D0-ADA62810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Most modern processors use the following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Reorder buffer </a:t>
            </a:r>
            <a:r>
              <a:rPr lang="en-US" altLang="en-US">
                <a:ea typeface="ＭＳ Ｐゴシック" panose="020B0600070205080204" pitchFamily="34" charset="-128"/>
              </a:rPr>
              <a:t>to support in-order retirement of instructions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 single register file</a:t>
            </a:r>
            <a:r>
              <a:rPr lang="en-US" altLang="en-US">
                <a:ea typeface="ＭＳ Ｐゴシック" panose="020B0600070205080204" pitchFamily="34" charset="-128"/>
              </a:rPr>
              <a:t> to store all registers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Both speculative and architectural registers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INT and FP are still separate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Two register maps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Future/frontend register map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used for renaming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Architectural register map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used for maintaining precise state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6742D3A5-62BF-CC4E-AA70-4228449895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8D1AEF-3294-1E4D-8D64-F67C10D084D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520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313F45D4-3866-964A-A61D-C89328AC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Example from Modern Processors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DF419CEB-2F92-1847-A58C-5EFB85E28A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B970D2-E74C-A947-8320-6DA5E6BFD38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AFF10B09-B120-DB48-9565-29B5985D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400"/>
            <a:ext cx="91440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9">
            <a:extLst>
              <a:ext uri="{FF2B5EF4-FFF2-40B4-BE49-F238E27FC236}">
                <a16:creationId xmlns:a16="http://schemas.microsoft.com/office/drawing/2014/main" id="{388AEAF8-D914-B746-959C-935369F1B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135688"/>
            <a:ext cx="6934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Boggs et al., “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The Microarchitecture of the Pentium 4 Processor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,” Intel Technology Journal, 2001.</a:t>
            </a:r>
          </a:p>
        </p:txBody>
      </p:sp>
    </p:spTree>
    <p:extLst>
      <p:ext uri="{BB962C8B-B14F-4D97-AF65-F5344CB8AC3E}">
        <p14:creationId xmlns:p14="http://schemas.microsoft.com/office/powerpoint/2010/main" val="6201626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039F81CF-4C36-EA44-B0DC-F985F2C5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6633"/>
                </a:solidFill>
                <a:ea typeface="ＭＳ Ｐゴシック" panose="020B0600070205080204" pitchFamily="34" charset="-128"/>
              </a:rPr>
              <a:t>Enabling OoO Execution, Revisited</a:t>
            </a:r>
            <a:endParaRPr lang="en-US" altLang="en-US" sz="360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D589-C6D0-0E41-BCFF-5F905CDE9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04275" cy="5194300"/>
          </a:xfrm>
        </p:spPr>
        <p:txBody>
          <a:bodyPr/>
          <a:lstStyle/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1.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Link</a:t>
            </a:r>
            <a:r>
              <a:rPr lang="en-US" altLang="en-US">
                <a:ea typeface="ＭＳ Ｐゴシック" panose="020B0600070205080204" pitchFamily="34" charset="-128"/>
              </a:rPr>
              <a:t> the consumer of a value to the producer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renaming: </a:t>
            </a:r>
            <a:r>
              <a:rPr lang="en-US" altLang="en-US">
                <a:ea typeface="ＭＳ Ｐゴシック" panose="020B0600070205080204" pitchFamily="34" charset="-128"/>
              </a:rPr>
              <a:t>Associate a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tag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with each data value </a:t>
            </a:r>
          </a:p>
          <a:p>
            <a:pPr marL="457200" indent="-457200">
              <a:buFont typeface="Wingdings" pitchFamily="2" charset="2"/>
              <a:buNone/>
            </a:pPr>
            <a:endParaRPr lang="en-US" altLang="en-US" sz="1200">
              <a:ea typeface="ＭＳ Ｐゴシック" panose="020B0600070205080204" pitchFamily="34" charset="-128"/>
            </a:endParaRP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2.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Buffer</a:t>
            </a:r>
            <a:r>
              <a:rPr lang="en-US" altLang="en-US">
                <a:ea typeface="ＭＳ Ｐゴシック" panose="020B0600070205080204" pitchFamily="34" charset="-128"/>
              </a:rPr>
              <a:t> instructions until they are ready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Insert instruction into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reservation stations</a:t>
            </a:r>
            <a:r>
              <a:rPr lang="en-US" altLang="en-US">
                <a:ea typeface="ＭＳ Ｐゴシック" panose="020B0600070205080204" pitchFamily="34" charset="-128"/>
              </a:rPr>
              <a:t> after renaming	</a:t>
            </a:r>
          </a:p>
          <a:p>
            <a:pPr marL="457200" indent="-457200">
              <a:buFont typeface="Wingdings" pitchFamily="2" charset="2"/>
              <a:buNone/>
            </a:pPr>
            <a:endParaRPr lang="en-US" altLang="en-US" sz="1200">
              <a:ea typeface="ＭＳ Ｐゴシック" panose="020B0600070205080204" pitchFamily="34" charset="-128"/>
            </a:endParaRP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3. Keep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track</a:t>
            </a:r>
            <a:r>
              <a:rPr lang="en-US" altLang="en-US">
                <a:ea typeface="ＭＳ Ｐゴシック" panose="020B0600070205080204" pitchFamily="34" charset="-128"/>
              </a:rPr>
              <a:t> of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readiness</a:t>
            </a:r>
            <a:r>
              <a:rPr lang="en-US" altLang="en-US">
                <a:ea typeface="ＭＳ Ｐゴシック" panose="020B0600070205080204" pitchFamily="34" charset="-128"/>
              </a:rPr>
              <a:t> of source values of an instruction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Broadcast the 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tag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>
                <a:ea typeface="ＭＳ Ｐゴシック" panose="020B0600070205080204" pitchFamily="34" charset="-128"/>
              </a:rPr>
              <a:t>when the value is produced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Instructions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compare their 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source tags</a:t>
            </a:r>
            <a:r>
              <a:rPr lang="ja-JP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ja-JP">
                <a:ea typeface="ＭＳ Ｐゴシック" panose="020B0600070205080204" pitchFamily="34" charset="-128"/>
              </a:rPr>
              <a:t>to the broadcast tag </a:t>
            </a:r>
            <a:r>
              <a:rPr lang="en-US" altLang="ja-JP">
                <a:ea typeface="ＭＳ Ｐゴシック" panose="020B0600070205080204" pitchFamily="34" charset="-128"/>
                <a:sym typeface="Wingdings" pitchFamily="2" charset="2"/>
              </a:rPr>
              <a:t> if match, source value becomes ready</a:t>
            </a:r>
          </a:p>
          <a:p>
            <a:pPr marL="457200" indent="-457200">
              <a:buFont typeface="Wingdings" pitchFamily="2" charset="2"/>
              <a:buNone/>
            </a:pPr>
            <a:endParaRPr lang="en-US" altLang="en-US" sz="1200">
              <a:ea typeface="ＭＳ Ｐゴシック" panose="020B0600070205080204" pitchFamily="34" charset="-128"/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4. When all source values of an instruction are ready,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dispatch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the instruction to functional unit (FU)</a:t>
            </a:r>
          </a:p>
          <a:p>
            <a:pPr lvl="1">
              <a:buClr>
                <a:srgbClr val="3B812F"/>
              </a:buClr>
            </a:pP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Wakeup and select/schedule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>
                <a:solidFill>
                  <a:srgbClr val="000000"/>
                </a:solidFill>
                <a:ea typeface="ＭＳ Ｐゴシック" panose="020B0600070205080204" pitchFamily="34" charset="-128"/>
              </a:rPr>
              <a:t>the instruction</a:t>
            </a:r>
          </a:p>
          <a:p>
            <a:pPr marL="457200" indent="-457200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  <a:sym typeface="Wingdings" pitchFamily="2" charset="2"/>
            </a:endParaRPr>
          </a:p>
          <a:p>
            <a:pPr marL="457200" indent="-45720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	</a:t>
            </a: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marL="457200" indent="-457200"/>
            <a:endParaRPr lang="en-US" altLang="en-US">
              <a:ea typeface="ＭＳ Ｐゴシック" panose="020B0600070205080204" pitchFamily="34" charset="-128"/>
            </a:endParaRPr>
          </a:p>
          <a:p>
            <a:pPr marL="457200" indent="-457200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4F7E6EF5-D8F8-B04A-B75E-2C0B2E651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E98B13-89A9-6B4E-B522-FFC64F5B6F5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847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AF87A731-669F-7340-8869-2AD4F0B9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Summary of OOO Execution Concepts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EB3DB8F0-12E4-5845-AAB7-40C46E987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Register renaming eliminates false dependencies, enables linking of producer to consumers</a:t>
            </a:r>
          </a:p>
          <a:p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Buffering in reservation stations enables the pipeline to move for independent instructions</a:t>
            </a:r>
          </a:p>
          <a:p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Tag broadcast enables communication (of readiness of produced value) between instructions</a:t>
            </a: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Wakeup and select enables out-of-order dispatch</a:t>
            </a:r>
          </a:p>
          <a:p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FD07E9B2-5B1F-8C46-8788-921E1C36C1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D45BAD-CBE0-1448-B34F-1205FEF3901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76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4123B037-1ABC-D24F-BCE9-D5303A4D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OOO Execution: Restricted Dataflow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B1E9A69C-D553-074A-9C0E-F20CBB21D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An out-of-order engine dynamically builds the dataflow graph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 of a piece of the program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which piece?</a:t>
            </a:r>
          </a:p>
          <a:p>
            <a:pPr lvl="2"/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The dataflow graph is limited to the </a:t>
            </a:r>
            <a:r>
              <a:rPr lang="en-US" altLang="en-US" b="1" dirty="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instruction window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Instruction window: all decoded but not yet retired instructions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Can we do it for the whole program? 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Why would we like to?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In other words, how can we have a large instruction window?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Can we do it efficiently with </a:t>
            </a:r>
            <a:r>
              <a:rPr lang="en-US" altLang="en-US" dirty="0" err="1">
                <a:ea typeface="ＭＳ Ｐゴシック" panose="020B0600070205080204" pitchFamily="34" charset="-128"/>
                <a:sym typeface="Wingdings" pitchFamily="2" charset="2"/>
              </a:rPr>
              <a:t>Tomasulo’s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 algorithm?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E14467D2-306B-6147-8C67-D4C5853D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B4A5BC-A4DC-8646-9336-A786C5E5236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95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B1D945E3-1915-874A-AAC4-C78A6CE4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Dataflow Graph for Our Example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CCE0D147-B1A6-674C-966B-2918B141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B9D4FF66-8E61-8042-B4FB-0E14617CB0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9E451E-FA95-974D-A08B-CD60CD335C0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36" name="TextBox 4">
            <a:extLst>
              <a:ext uri="{FF2B5EF4-FFF2-40B4-BE49-F238E27FC236}">
                <a16:creationId xmlns:a16="http://schemas.microsoft.com/office/drawing/2014/main" id="{C7FAAA98-5200-2040-A64F-9AB873197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MUL   R3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4015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C84FD7D0-398C-494B-8D53-B527DF11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State of RAT and RS in Cycle 7</a:t>
            </a:r>
          </a:p>
        </p:txBody>
      </p:sp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D61041ED-0781-5047-9C4D-409B035795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C3AE3-9A2B-0E43-B9C3-09A52A8A100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C3CF838E-6A4F-B04B-8236-8D3E61369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91440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51859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AAC74118-E510-4D8B-BF6C-1833BC235BA0}"/>
              </a:ext>
            </a:extLst>
          </p:cNvPr>
          <p:cNvSpPr/>
          <p:nvPr/>
        </p:nvSpPr>
        <p:spPr bwMode="auto">
          <a:xfrm>
            <a:off x="228600" y="2605500"/>
            <a:ext cx="2006558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74B6EBB-F385-4C6F-B686-08C21CC75420}"/>
              </a:ext>
            </a:extLst>
          </p:cNvPr>
          <p:cNvSpPr/>
          <p:nvPr/>
        </p:nvSpPr>
        <p:spPr bwMode="auto">
          <a:xfrm>
            <a:off x="4238174" y="951055"/>
            <a:ext cx="331200" cy="1918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State of RAT and RS in Cycle 7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Rectangle 48">
            <a:extLst>
              <a:ext uri="{FF2B5EF4-FFF2-40B4-BE49-F238E27FC236}">
                <a16:creationId xmlns:a16="http://schemas.microsoft.com/office/drawing/2014/main" id="{297F945E-8439-4238-B96E-115E46847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327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6" name="Rectangle 29">
            <a:extLst>
              <a:ext uri="{FF2B5EF4-FFF2-40B4-BE49-F238E27FC236}">
                <a16:creationId xmlns:a16="http://schemas.microsoft.com/office/drawing/2014/main" id="{234ED10A-8BF0-43DC-B80F-E1C97819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004738"/>
            <a:ext cx="331200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" name="Rectangle 48">
            <a:extLst>
              <a:ext uri="{FF2B5EF4-FFF2-40B4-BE49-F238E27FC236}">
                <a16:creationId xmlns:a16="http://schemas.microsoft.com/office/drawing/2014/main" id="{387A1859-590F-4BE2-810A-4A6E69651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579562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" name="Rectangle 48">
            <a:extLst>
              <a:ext uri="{FF2B5EF4-FFF2-40B4-BE49-F238E27FC236}">
                <a16:creationId xmlns:a16="http://schemas.microsoft.com/office/drawing/2014/main" id="{EF5B30EB-E433-4708-91AE-AA87A2BC6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1831824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9" name="Rectangle 48">
            <a:extLst>
              <a:ext uri="{FF2B5EF4-FFF2-40B4-BE49-F238E27FC236}">
                <a16:creationId xmlns:a16="http://schemas.microsoft.com/office/drawing/2014/main" id="{6EF03208-866E-4C87-9D31-A40DD67D4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083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Rectangle 48">
            <a:extLst>
              <a:ext uri="{FF2B5EF4-FFF2-40B4-BE49-F238E27FC236}">
                <a16:creationId xmlns:a16="http://schemas.microsoft.com/office/drawing/2014/main" id="{3589C470-B0A0-4CDD-8141-D072CE5F5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335593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-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1" name="Rectangle 48">
            <a:extLst>
              <a:ext uri="{FF2B5EF4-FFF2-40B4-BE49-F238E27FC236}">
                <a16:creationId xmlns:a16="http://schemas.microsoft.com/office/drawing/2014/main" id="{6B64D656-AA6D-4CF1-A146-1DF571C71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893" y="2587855"/>
            <a:ext cx="331200" cy="252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35D5D976-C5CB-4915-A940-F1F859F0DCEB}"/>
              </a:ext>
            </a:extLst>
          </p:cNvPr>
          <p:cNvGrpSpPr/>
          <p:nvPr/>
        </p:nvGrpSpPr>
        <p:grpSpPr>
          <a:xfrm>
            <a:off x="3909615" y="1004738"/>
            <a:ext cx="331200" cy="1835117"/>
            <a:chOff x="5410200" y="1004738"/>
            <a:chExt cx="331200" cy="1835117"/>
          </a:xfrm>
        </p:grpSpPr>
        <p:sp>
          <p:nvSpPr>
            <p:cNvPr id="343" name="Rectangle 48">
              <a:extLst>
                <a:ext uri="{FF2B5EF4-FFF2-40B4-BE49-F238E27FC236}">
                  <a16:creationId xmlns:a16="http://schemas.microsoft.com/office/drawing/2014/main" id="{DB108FB9-796F-4D35-BC0A-CC0464243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Rectangle 29">
              <a:extLst>
                <a:ext uri="{FF2B5EF4-FFF2-40B4-BE49-F238E27FC236}">
                  <a16:creationId xmlns:a16="http://schemas.microsoft.com/office/drawing/2014/main" id="{B433B9A4-94B1-4C87-A6E1-55518397A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Rectangle 48">
              <a:extLst>
                <a:ext uri="{FF2B5EF4-FFF2-40B4-BE49-F238E27FC236}">
                  <a16:creationId xmlns:a16="http://schemas.microsoft.com/office/drawing/2014/main" id="{01CE9CD9-3BA8-48AF-97F3-8DBD484E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48">
              <a:extLst>
                <a:ext uri="{FF2B5EF4-FFF2-40B4-BE49-F238E27FC236}">
                  <a16:creationId xmlns:a16="http://schemas.microsoft.com/office/drawing/2014/main" id="{615243F1-AB54-43A6-B06A-0C6CE121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Rectangle 48">
              <a:extLst>
                <a:ext uri="{FF2B5EF4-FFF2-40B4-BE49-F238E27FC236}">
                  <a16:creationId xmlns:a16="http://schemas.microsoft.com/office/drawing/2014/main" id="{28949A8F-4EB4-4CC9-BBAF-C67DBBE3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Rectangle 48">
              <a:extLst>
                <a:ext uri="{FF2B5EF4-FFF2-40B4-BE49-F238E27FC236}">
                  <a16:creationId xmlns:a16="http://schemas.microsoft.com/office/drawing/2014/main" id="{B8EFCFE0-6C94-4A1A-8750-7EBCECD3A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48">
              <a:extLst>
                <a:ext uri="{FF2B5EF4-FFF2-40B4-BE49-F238E27FC236}">
                  <a16:creationId xmlns:a16="http://schemas.microsoft.com/office/drawing/2014/main" id="{B3BB5F8C-F65C-4C77-9345-C1A08471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64DB39A-2EDA-4EE0-89CA-B7E7863F05E0}"/>
              </a:ext>
            </a:extLst>
          </p:cNvPr>
          <p:cNvGrpSpPr/>
          <p:nvPr/>
        </p:nvGrpSpPr>
        <p:grpSpPr>
          <a:xfrm>
            <a:off x="3578145" y="1004738"/>
            <a:ext cx="331200" cy="1835117"/>
            <a:chOff x="5410200" y="1004738"/>
            <a:chExt cx="331200" cy="1835117"/>
          </a:xfrm>
        </p:grpSpPr>
        <p:sp>
          <p:nvSpPr>
            <p:cNvPr id="351" name="Rectangle 48">
              <a:extLst>
                <a:ext uri="{FF2B5EF4-FFF2-40B4-BE49-F238E27FC236}">
                  <a16:creationId xmlns:a16="http://schemas.microsoft.com/office/drawing/2014/main" id="{948C3007-FCCB-4C6E-AC3E-7A3E53F18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9">
              <a:extLst>
                <a:ext uri="{FF2B5EF4-FFF2-40B4-BE49-F238E27FC236}">
                  <a16:creationId xmlns:a16="http://schemas.microsoft.com/office/drawing/2014/main" id="{99A1184C-590C-48A6-B563-6107C0ED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Rectangle 48">
              <a:extLst>
                <a:ext uri="{FF2B5EF4-FFF2-40B4-BE49-F238E27FC236}">
                  <a16:creationId xmlns:a16="http://schemas.microsoft.com/office/drawing/2014/main" id="{F7C02F4A-2BDB-4EDC-B5CD-C21DA4AA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Rectangle 48">
              <a:extLst>
                <a:ext uri="{FF2B5EF4-FFF2-40B4-BE49-F238E27FC236}">
                  <a16:creationId xmlns:a16="http://schemas.microsoft.com/office/drawing/2014/main" id="{BDA0FFCA-B617-4185-A4E4-C01BE10E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5" name="Rectangle 48">
              <a:extLst>
                <a:ext uri="{FF2B5EF4-FFF2-40B4-BE49-F238E27FC236}">
                  <a16:creationId xmlns:a16="http://schemas.microsoft.com/office/drawing/2014/main" id="{D0A0FC86-ADFC-4188-A139-A27828021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Rectangle 48">
              <a:extLst>
                <a:ext uri="{FF2B5EF4-FFF2-40B4-BE49-F238E27FC236}">
                  <a16:creationId xmlns:a16="http://schemas.microsoft.com/office/drawing/2014/main" id="{C1B0E32B-96BA-4122-95E4-2EEAEF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Rectangle 48">
              <a:extLst>
                <a:ext uri="{FF2B5EF4-FFF2-40B4-BE49-F238E27FC236}">
                  <a16:creationId xmlns:a16="http://schemas.microsoft.com/office/drawing/2014/main" id="{1BCD692A-E03D-446D-805F-8727CCA16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D0D0D1D7-221D-499B-A7D7-74C40B469889}"/>
              </a:ext>
            </a:extLst>
          </p:cNvPr>
          <p:cNvGrpSpPr/>
          <p:nvPr/>
        </p:nvGrpSpPr>
        <p:grpSpPr>
          <a:xfrm>
            <a:off x="3248214" y="1004738"/>
            <a:ext cx="331200" cy="1835117"/>
            <a:chOff x="5410200" y="1004738"/>
            <a:chExt cx="331200" cy="1835117"/>
          </a:xfrm>
        </p:grpSpPr>
        <p:sp>
          <p:nvSpPr>
            <p:cNvPr id="391" name="Rectangle 48">
              <a:extLst>
                <a:ext uri="{FF2B5EF4-FFF2-40B4-BE49-F238E27FC236}">
                  <a16:creationId xmlns:a16="http://schemas.microsoft.com/office/drawing/2014/main" id="{142C9FB2-4DFA-45FE-9967-3D16C580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2" name="Rectangle 29">
              <a:extLst>
                <a:ext uri="{FF2B5EF4-FFF2-40B4-BE49-F238E27FC236}">
                  <a16:creationId xmlns:a16="http://schemas.microsoft.com/office/drawing/2014/main" id="{13C845B4-BBD0-4E88-86A5-1201EC939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Rectangle 48">
              <a:extLst>
                <a:ext uri="{FF2B5EF4-FFF2-40B4-BE49-F238E27FC236}">
                  <a16:creationId xmlns:a16="http://schemas.microsoft.com/office/drawing/2014/main" id="{4FC63368-BB30-4160-8128-E1956EDEE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-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4" name="Rectangle 48">
              <a:extLst>
                <a:ext uri="{FF2B5EF4-FFF2-40B4-BE49-F238E27FC236}">
                  <a16:creationId xmlns:a16="http://schemas.microsoft.com/office/drawing/2014/main" id="{5A872067-9D5D-455D-B495-E18252EE3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5" name="Rectangle 48">
              <a:extLst>
                <a:ext uri="{FF2B5EF4-FFF2-40B4-BE49-F238E27FC236}">
                  <a16:creationId xmlns:a16="http://schemas.microsoft.com/office/drawing/2014/main" id="{EB1BAB0E-8365-4C09-B376-99F62A1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48">
              <a:extLst>
                <a:ext uri="{FF2B5EF4-FFF2-40B4-BE49-F238E27FC236}">
                  <a16:creationId xmlns:a16="http://schemas.microsoft.com/office/drawing/2014/main" id="{CABB04FE-6DE0-4414-A1A8-D9186CBE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Rectangle 48">
              <a:extLst>
                <a:ext uri="{FF2B5EF4-FFF2-40B4-BE49-F238E27FC236}">
                  <a16:creationId xmlns:a16="http://schemas.microsoft.com/office/drawing/2014/main" id="{D449F55E-6A28-4068-9352-3D600B69D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3D1EE34-BD69-4228-8815-3E2F99EC7E75}"/>
              </a:ext>
            </a:extLst>
          </p:cNvPr>
          <p:cNvGrpSpPr/>
          <p:nvPr/>
        </p:nvGrpSpPr>
        <p:grpSpPr>
          <a:xfrm>
            <a:off x="2916744" y="1004738"/>
            <a:ext cx="331200" cy="1835117"/>
            <a:chOff x="5410200" y="1004738"/>
            <a:chExt cx="331200" cy="1835117"/>
          </a:xfrm>
        </p:grpSpPr>
        <p:sp>
          <p:nvSpPr>
            <p:cNvPr id="399" name="Rectangle 48">
              <a:extLst>
                <a:ext uri="{FF2B5EF4-FFF2-40B4-BE49-F238E27FC236}">
                  <a16:creationId xmlns:a16="http://schemas.microsoft.com/office/drawing/2014/main" id="{CDFC79D4-F0D6-4806-BBCC-A199E0E36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E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Rectangle 29">
              <a:extLst>
                <a:ext uri="{FF2B5EF4-FFF2-40B4-BE49-F238E27FC236}">
                  <a16:creationId xmlns:a16="http://schemas.microsoft.com/office/drawing/2014/main" id="{8456C1BF-C019-45CA-9136-7AF43E602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Rectangle 48">
              <a:extLst>
                <a:ext uri="{FF2B5EF4-FFF2-40B4-BE49-F238E27FC236}">
                  <a16:creationId xmlns:a16="http://schemas.microsoft.com/office/drawing/2014/main" id="{603066F0-C071-4BB9-915E-ED891C4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48">
              <a:extLst>
                <a:ext uri="{FF2B5EF4-FFF2-40B4-BE49-F238E27FC236}">
                  <a16:creationId xmlns:a16="http://schemas.microsoft.com/office/drawing/2014/main" id="{970BA58B-509E-4458-8B4B-FA40620B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3" name="Rectangle 48">
              <a:extLst>
                <a:ext uri="{FF2B5EF4-FFF2-40B4-BE49-F238E27FC236}">
                  <a16:creationId xmlns:a16="http://schemas.microsoft.com/office/drawing/2014/main" id="{ACFC700F-1EF3-4765-B4A7-89DB13F1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48">
              <a:extLst>
                <a:ext uri="{FF2B5EF4-FFF2-40B4-BE49-F238E27FC236}">
                  <a16:creationId xmlns:a16="http://schemas.microsoft.com/office/drawing/2014/main" id="{62E8CF34-1D1A-44E1-81AE-291184DC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48">
              <a:extLst>
                <a:ext uri="{FF2B5EF4-FFF2-40B4-BE49-F238E27FC236}">
                  <a16:creationId xmlns:a16="http://schemas.microsoft.com/office/drawing/2014/main" id="{6B08EDC5-DFB0-47A0-8E71-4AD7900E0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4D9F499-8E91-4BB3-880A-CCC85C9720BB}"/>
              </a:ext>
            </a:extLst>
          </p:cNvPr>
          <p:cNvGrpSpPr/>
          <p:nvPr/>
        </p:nvGrpSpPr>
        <p:grpSpPr>
          <a:xfrm>
            <a:off x="2581466" y="1004738"/>
            <a:ext cx="331200" cy="1835117"/>
            <a:chOff x="5410200" y="1004738"/>
            <a:chExt cx="331200" cy="1835117"/>
          </a:xfrm>
        </p:grpSpPr>
        <p:sp>
          <p:nvSpPr>
            <p:cNvPr id="407" name="Rectangle 48">
              <a:extLst>
                <a:ext uri="{FF2B5EF4-FFF2-40B4-BE49-F238E27FC236}">
                  <a16:creationId xmlns:a16="http://schemas.microsoft.com/office/drawing/2014/main" id="{27B534A0-1731-4C7B-AC8C-3E952B8E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D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8" name="Rectangle 29">
              <a:extLst>
                <a:ext uri="{FF2B5EF4-FFF2-40B4-BE49-F238E27FC236}">
                  <a16:creationId xmlns:a16="http://schemas.microsoft.com/office/drawing/2014/main" id="{19AE8AE4-23C5-411E-A72A-CF7583142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Rectangle 48">
              <a:extLst>
                <a:ext uri="{FF2B5EF4-FFF2-40B4-BE49-F238E27FC236}">
                  <a16:creationId xmlns:a16="http://schemas.microsoft.com/office/drawing/2014/main" id="{D60C497F-5863-432A-872C-7CC5B7AB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48">
              <a:extLst>
                <a:ext uri="{FF2B5EF4-FFF2-40B4-BE49-F238E27FC236}">
                  <a16:creationId xmlns:a16="http://schemas.microsoft.com/office/drawing/2014/main" id="{259E1573-4CCB-4122-9F76-DDF3F9C6E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Rectangle 48">
              <a:extLst>
                <a:ext uri="{FF2B5EF4-FFF2-40B4-BE49-F238E27FC236}">
                  <a16:creationId xmlns:a16="http://schemas.microsoft.com/office/drawing/2014/main" id="{E7AD8661-72B6-434D-BAAE-A37760DE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Rectangle 48">
              <a:extLst>
                <a:ext uri="{FF2B5EF4-FFF2-40B4-BE49-F238E27FC236}">
                  <a16:creationId xmlns:a16="http://schemas.microsoft.com/office/drawing/2014/main" id="{FFDF3ED4-98B5-48BE-80CC-22D8F973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48">
              <a:extLst>
                <a:ext uri="{FF2B5EF4-FFF2-40B4-BE49-F238E27FC236}">
                  <a16:creationId xmlns:a16="http://schemas.microsoft.com/office/drawing/2014/main" id="{B05C23C0-D121-4693-B294-D836B1DE4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D168BC2F-0974-4F0A-BFFB-E18AAB4F1C15}"/>
              </a:ext>
            </a:extLst>
          </p:cNvPr>
          <p:cNvGrpSpPr/>
          <p:nvPr/>
        </p:nvGrpSpPr>
        <p:grpSpPr>
          <a:xfrm>
            <a:off x="2249996" y="1004738"/>
            <a:ext cx="331200" cy="1835117"/>
            <a:chOff x="5410200" y="1004738"/>
            <a:chExt cx="331200" cy="1835117"/>
          </a:xfrm>
        </p:grpSpPr>
        <p:sp>
          <p:nvSpPr>
            <p:cNvPr id="415" name="Rectangle 48">
              <a:extLst>
                <a:ext uri="{FF2B5EF4-FFF2-40B4-BE49-F238E27FC236}">
                  <a16:creationId xmlns:a16="http://schemas.microsoft.com/office/drawing/2014/main" id="{DF6050E3-65BA-4872-BF70-2695E8DD5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327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panose="020B0600070205080204" pitchFamily="34" charset="-128"/>
                  <a:cs typeface="+mn-cs"/>
                </a:rPr>
                <a:t>F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Rectangle 29">
              <a:extLst>
                <a:ext uri="{FF2B5EF4-FFF2-40B4-BE49-F238E27FC236}">
                  <a16:creationId xmlns:a16="http://schemas.microsoft.com/office/drawing/2014/main" id="{E633F1E3-BF51-4A22-A2FE-6031B8D6A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004738"/>
              <a:ext cx="331200" cy="324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C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Rectangle 48">
              <a:extLst>
                <a:ext uri="{FF2B5EF4-FFF2-40B4-BE49-F238E27FC236}">
                  <a16:creationId xmlns:a16="http://schemas.microsoft.com/office/drawing/2014/main" id="{D4FCBAF0-A16A-4869-AC17-83637C14C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579562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48">
              <a:extLst>
                <a:ext uri="{FF2B5EF4-FFF2-40B4-BE49-F238E27FC236}">
                  <a16:creationId xmlns:a16="http://schemas.microsoft.com/office/drawing/2014/main" id="{65EE864A-41B2-4B33-9FF8-1150A7CF8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1831824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Rectangle 48">
              <a:extLst>
                <a:ext uri="{FF2B5EF4-FFF2-40B4-BE49-F238E27FC236}">
                  <a16:creationId xmlns:a16="http://schemas.microsoft.com/office/drawing/2014/main" id="{65D34BCB-11DF-4DD0-BF8B-DE25D4AE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083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0" name="Rectangle 48">
              <a:extLst>
                <a:ext uri="{FF2B5EF4-FFF2-40B4-BE49-F238E27FC236}">
                  <a16:creationId xmlns:a16="http://schemas.microsoft.com/office/drawing/2014/main" id="{18D60625-9BC7-4C6D-99B1-E813F3C5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335593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48">
              <a:extLst>
                <a:ext uri="{FF2B5EF4-FFF2-40B4-BE49-F238E27FC236}">
                  <a16:creationId xmlns:a16="http://schemas.microsoft.com/office/drawing/2014/main" id="{FC1191EF-0526-421E-9971-AA816F7A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2587855"/>
              <a:ext cx="331200" cy="25200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alt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EC8722A4-BC07-4377-AF70-204E93F2B8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5910B334-5E3C-449F-8601-E7D99CF3C6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endParaRPr lang="en-CH" sz="1100" dirty="0"/>
                    </a:p>
                  </a:txBody>
                  <a:tcPr marL="45720" marR="4572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y</a:t>
                      </a:r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aphicFrame>
        <p:nvGraphicFramePr>
          <p:cNvPr id="185" name="Table 184">
            <a:extLst>
              <a:ext uri="{FF2B5EF4-FFF2-40B4-BE49-F238E27FC236}">
                <a16:creationId xmlns:a16="http://schemas.microsoft.com/office/drawing/2014/main" id="{956F218F-9FAB-4DA8-8056-7368789621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954DF918-0526-4ABE-B5B0-9F5A5468E8A4}"/>
              </a:ext>
            </a:extLst>
          </p:cNvPr>
          <p:cNvSpPr txBox="1"/>
          <p:nvPr/>
        </p:nvSpPr>
        <p:spPr>
          <a:xfrm>
            <a:off x="3730082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4C303D4-489C-497A-AB52-605EBE7BEBE4}"/>
              </a:ext>
            </a:extLst>
          </p:cNvPr>
          <p:cNvSpPr txBox="1"/>
          <p:nvPr/>
        </p:nvSpPr>
        <p:spPr>
          <a:xfrm>
            <a:off x="3004943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1E1A8CC2-FCDE-4DDF-AF28-67EF65161379}"/>
              </a:ext>
            </a:extLst>
          </p:cNvPr>
          <p:cNvSpPr txBox="1"/>
          <p:nvPr/>
        </p:nvSpPr>
        <p:spPr>
          <a:xfrm>
            <a:off x="3365758" y="4454052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0CA34B3-B035-44A3-8277-924DCD153100}"/>
              </a:ext>
            </a:extLst>
          </p:cNvPr>
          <p:cNvSpPr txBox="1"/>
          <p:nvPr/>
        </p:nvSpPr>
        <p:spPr>
          <a:xfrm>
            <a:off x="4155884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84E102A-39F8-45E6-9F8D-1C8C731CD600}"/>
              </a:ext>
            </a:extLst>
          </p:cNvPr>
          <p:cNvSpPr txBox="1"/>
          <p:nvPr/>
        </p:nvSpPr>
        <p:spPr>
          <a:xfrm>
            <a:off x="4516699" y="4454518"/>
            <a:ext cx="356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y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477F6AD-C541-47B4-BBCF-D2BCB8408901}"/>
              </a:ext>
            </a:extLst>
          </p:cNvPr>
          <p:cNvSpPr txBox="1"/>
          <p:nvPr/>
        </p:nvSpPr>
        <p:spPr>
          <a:xfrm>
            <a:off x="4883785" y="4464781"/>
            <a:ext cx="411480" cy="2377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D1C3DCF-0A9C-472D-B1FB-9EDD55E8450D}"/>
              </a:ext>
            </a:extLst>
          </p:cNvPr>
          <p:cNvSpPr txBox="1"/>
          <p:nvPr/>
        </p:nvSpPr>
        <p:spPr>
          <a:xfrm>
            <a:off x="923942" y="4328830"/>
            <a:ext cx="438912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A0BE90B-2855-4404-B099-BEC961BF5079}"/>
              </a:ext>
            </a:extLst>
          </p:cNvPr>
          <p:cNvSpPr txBox="1"/>
          <p:nvPr/>
        </p:nvSpPr>
        <p:spPr>
          <a:xfrm>
            <a:off x="1381123" y="4328830"/>
            <a:ext cx="356616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7F86C3A-AC68-4362-B203-519869DE59C3}"/>
              </a:ext>
            </a:extLst>
          </p:cNvPr>
          <p:cNvSpPr txBox="1"/>
          <p:nvPr/>
        </p:nvSpPr>
        <p:spPr>
          <a:xfrm>
            <a:off x="1758950" y="4332383"/>
            <a:ext cx="475488" cy="234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H" sz="1100" b="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197" name="Table 196">
            <a:extLst>
              <a:ext uri="{FF2B5EF4-FFF2-40B4-BE49-F238E27FC236}">
                <a16:creationId xmlns:a16="http://schemas.microsoft.com/office/drawing/2014/main" id="{C7B72528-F910-46E6-AE3D-0BA19F6994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~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45105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AF267713-62E3-504F-8132-66245CFA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An Exercise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1618618C-F80D-FC42-83FC-6010F7E3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Assume ADD (4 cycle execute), MUL (6 cycle execute)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Assume one adder and one multiplier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How many cycles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 non-pipelined machine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an in-order-dispatch pipelined machine with imprecise exceptions (no forwarding and full forwarding)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an out-of-order dispatch pipelined machine imprecise exceptions (full forwarding)</a:t>
            </a: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E8EAB3E1-410E-DA48-8417-269563EB1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BF326F9-4B92-C74E-AE66-3103095EEAE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3252" name="TextBox 4">
            <a:extLst>
              <a:ext uri="{FF2B5EF4-FFF2-40B4-BE49-F238E27FC236}">
                <a16:creationId xmlns:a16="http://schemas.microsoft.com/office/drawing/2014/main" id="{DF28E62F-49A4-E94E-AE81-A7761D940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99695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MUL   R3 </a:t>
            </a:r>
            <a:r>
              <a:rPr lang="en-US" altLang="en-US" sz="1800"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lang="en-US" altLang="en-US" sz="18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grpSp>
        <p:nvGrpSpPr>
          <p:cNvPr id="53253" name="Group 5">
            <a:extLst>
              <a:ext uri="{FF2B5EF4-FFF2-40B4-BE49-F238E27FC236}">
                <a16:creationId xmlns:a16="http://schemas.microsoft.com/office/drawing/2014/main" id="{EFD3BEFF-4A79-1049-B3D3-07A2F3B47D4D}"/>
              </a:ext>
            </a:extLst>
          </p:cNvPr>
          <p:cNvGrpSpPr>
            <a:grpSpLocks/>
          </p:cNvGrpSpPr>
          <p:nvPr/>
        </p:nvGrpSpPr>
        <p:grpSpPr bwMode="auto">
          <a:xfrm>
            <a:off x="3452813" y="1584325"/>
            <a:ext cx="804862" cy="369888"/>
            <a:chOff x="1001099" y="4100530"/>
            <a:chExt cx="805656" cy="369887"/>
          </a:xfrm>
        </p:grpSpPr>
        <p:sp>
          <p:nvSpPr>
            <p:cNvPr id="53256" name="Rectangle 10">
              <a:extLst>
                <a:ext uri="{FF2B5EF4-FFF2-40B4-BE49-F238E27FC236}">
                  <a16:creationId xmlns:a16="http://schemas.microsoft.com/office/drawing/2014/main" id="{A024A6DA-6282-0641-85CF-748EAA019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99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F</a:t>
              </a:r>
            </a:p>
          </p:txBody>
        </p:sp>
        <p:sp>
          <p:nvSpPr>
            <p:cNvPr id="53257" name="Rectangle 11">
              <a:extLst>
                <a:ext uri="{FF2B5EF4-FFF2-40B4-BE49-F238E27FC236}">
                  <a16:creationId xmlns:a16="http://schemas.microsoft.com/office/drawing/2014/main" id="{75A3A130-A4AB-F64E-9E0C-5334B08B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27" y="4100530"/>
              <a:ext cx="402828" cy="369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D</a:t>
              </a:r>
            </a:p>
          </p:txBody>
        </p:sp>
      </p:grpSp>
      <p:sp>
        <p:nvSpPr>
          <p:cNvPr id="53254" name="Rectangle 12">
            <a:extLst>
              <a:ext uri="{FF2B5EF4-FFF2-40B4-BE49-F238E27FC236}">
                <a16:creationId xmlns:a16="http://schemas.microsoft.com/office/drawing/2014/main" id="{F3F39138-A4F8-444E-8556-7836955D5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675" y="1587500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</a:t>
            </a:r>
          </a:p>
        </p:txBody>
      </p:sp>
      <p:sp>
        <p:nvSpPr>
          <p:cNvPr id="53255" name="Rectangle 9">
            <a:extLst>
              <a:ext uri="{FF2B5EF4-FFF2-40B4-BE49-F238E27FC236}">
                <a16:creationId xmlns:a16="http://schemas.microsoft.com/office/drawing/2014/main" id="{0B8D6CF6-EE07-EB49-96A8-073C46B0B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1584325"/>
            <a:ext cx="4032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W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148A3A26-974E-EC4F-AC24-3D45FF8B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Dataflow Graph</a:t>
            </a:r>
          </a:p>
        </p:txBody>
      </p:sp>
      <p:pic>
        <p:nvPicPr>
          <p:cNvPr id="46082" name="Content Placeholder 4">
            <a:extLst>
              <a:ext uri="{FF2B5EF4-FFF2-40B4-BE49-F238E27FC236}">
                <a16:creationId xmlns:a16="http://schemas.microsoft.com/office/drawing/2014/main" id="{4EC04678-1F85-F548-8BE1-F71D6FB1E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" b="2957"/>
          <a:stretch>
            <a:fillRect/>
          </a:stretch>
        </p:blipFill>
        <p:spPr>
          <a:xfrm>
            <a:off x="228600" y="996950"/>
            <a:ext cx="8610600" cy="5194300"/>
          </a:xfrm>
        </p:spPr>
      </p:pic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AE181587-86F1-0B49-B1C2-6F9AAB4718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69B5C6-2ACA-4142-986B-30B64593406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5493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EA2259BD-86A3-464D-BC7F-850451CA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Questions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8A389-1D9F-F647-8B24-DCDE5E17A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Why is </a:t>
            </a:r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execution beneficial?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if all operations take a single cycle?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Latency tolerance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execution tolerates the latency of multi-cycle operations by executing independent operations concurrently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What if an instruction takes 1000 cycles?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 large of an instruction window do we need to continue decoding?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 many cycles of latency can </a:t>
            </a:r>
            <a:r>
              <a:rPr lang="en-US" altLang="en-US" dirty="0" err="1">
                <a:ea typeface="ＭＳ Ｐゴシック" panose="020B0600070205080204" pitchFamily="34" charset="-128"/>
              </a:rPr>
              <a:t>OoO</a:t>
            </a:r>
            <a:r>
              <a:rPr lang="en-US" altLang="en-US" dirty="0">
                <a:ea typeface="ＭＳ Ｐゴシック" panose="020B0600070205080204" pitchFamily="34" charset="-128"/>
              </a:rPr>
              <a:t> tolerate?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What limits the latency tolerance scalability of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Tomasulo</a:t>
            </a:r>
            <a:r>
              <a:rPr lang="ja-JP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 algorithm?</a:t>
            </a:r>
          </a:p>
          <a:p>
            <a:pPr lvl="2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Instruction window size: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how many decoded but not yet retired instructions you can keep in the machine.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842280AC-CE71-DA4F-8C11-A6377EA57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2C925B-DD53-BA44-A28B-21A8D90B645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612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26CCCDD6-8D9A-A743-BC72-4A5EC837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General Organization of an OOO Processor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18855DCE-5189-6247-9968-A2F19E9F5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7630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1600" dirty="0">
                <a:ea typeface="ＭＳ Ｐゴシック" panose="020B0600070205080204" pitchFamily="34" charset="-128"/>
              </a:rPr>
              <a:t>Smith and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Sohi</a:t>
            </a:r>
            <a:r>
              <a:rPr lang="en-US" altLang="en-US" sz="1600" dirty="0">
                <a:ea typeface="ＭＳ Ｐゴシック" panose="020B0600070205080204" pitchFamily="34" charset="-128"/>
              </a:rPr>
              <a:t>, </a:t>
            </a:r>
            <a:r>
              <a:rPr lang="ja-JP" altLang="en-US" sz="1600">
                <a:ea typeface="ＭＳ Ｐゴシック" panose="020B0600070205080204" pitchFamily="34" charset="-128"/>
              </a:rPr>
              <a:t>“</a:t>
            </a:r>
            <a:r>
              <a:rPr lang="en-US" altLang="ja-JP" sz="1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The Microarchitecture of Superscalar Processors</a:t>
            </a:r>
            <a:r>
              <a:rPr lang="en-US" altLang="ja-JP" sz="1600" dirty="0">
                <a:ea typeface="ＭＳ Ｐゴシック" panose="020B0600070205080204" pitchFamily="34" charset="-128"/>
              </a:rPr>
              <a:t>,</a:t>
            </a:r>
            <a:r>
              <a:rPr lang="ja-JP" altLang="en-US" sz="1600">
                <a:ea typeface="ＭＳ Ｐゴシック" panose="020B0600070205080204" pitchFamily="34" charset="-128"/>
              </a:rPr>
              <a:t>”</a:t>
            </a:r>
            <a:r>
              <a:rPr lang="en-US" altLang="ja-JP" sz="1600" dirty="0">
                <a:ea typeface="ＭＳ Ｐゴシック" panose="020B0600070205080204" pitchFamily="34" charset="-128"/>
              </a:rPr>
              <a:t> Proc. IEEE, Dec. 1995.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48BAAE35-6CD1-0F40-9E78-A61D33870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487558-6D1A-9C40-AECD-6AACC39B489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8132" name="Picture 2">
            <a:extLst>
              <a:ext uri="{FF2B5EF4-FFF2-40B4-BE49-F238E27FC236}">
                <a16:creationId xmlns:a16="http://schemas.microsoft.com/office/drawing/2014/main" id="{3A51AFC2-3F4B-534D-A8F6-956AB282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277225" cy="417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79099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2CD8C1C0-FAAD-9B45-888F-869097AA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Modern OoO Design: Intel Pentium 4</a:t>
            </a:r>
          </a:p>
        </p:txBody>
      </p:sp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90627509-A676-984F-AB31-9571B6F67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A1367D-E90B-8F45-9818-2B4AD79B40C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9155" name="Picture 4">
            <a:extLst>
              <a:ext uri="{FF2B5EF4-FFF2-40B4-BE49-F238E27FC236}">
                <a16:creationId xmlns:a16="http://schemas.microsoft.com/office/drawing/2014/main" id="{3F0568CB-DD65-034F-A1C6-6393C0E9D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6201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1">
            <a:extLst>
              <a:ext uri="{FF2B5EF4-FFF2-40B4-BE49-F238E27FC236}">
                <a16:creationId xmlns:a16="http://schemas.microsoft.com/office/drawing/2014/main" id="{DB1FFB29-93C4-2441-9FC6-C281E0421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3" y="6553200"/>
            <a:ext cx="8885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Boggs et al., “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The Microarchitecture of the Pentium 4 Processor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,” Intel Technology Journal, 2001.</a:t>
            </a:r>
          </a:p>
        </p:txBody>
      </p:sp>
    </p:spTree>
    <p:extLst>
      <p:ext uri="{BB962C8B-B14F-4D97-AF65-F5344CB8AC3E}">
        <p14:creationId xmlns:p14="http://schemas.microsoft.com/office/powerpoint/2010/main" val="310509704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7E63A927-C28A-9E46-9E94-0DA9AB0C9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Intel Pentium 4 Simplified</a:t>
            </a:r>
          </a:p>
        </p:txBody>
      </p:sp>
      <p:sp>
        <p:nvSpPr>
          <p:cNvPr id="50178" name="Slide Number Placeholder 3">
            <a:extLst>
              <a:ext uri="{FF2B5EF4-FFF2-40B4-BE49-F238E27FC236}">
                <a16:creationId xmlns:a16="http://schemas.microsoft.com/office/drawing/2014/main" id="{4A219328-04C2-FB48-B860-D2CB84E7D8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456937-AE7A-D14B-961E-828ACC17ACA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0179" name="Picture 4">
            <a:extLst>
              <a:ext uri="{FF2B5EF4-FFF2-40B4-BE49-F238E27FC236}">
                <a16:creationId xmlns:a16="http://schemas.microsoft.com/office/drawing/2014/main" id="{8F7F84C8-BB3A-2841-B6B9-FC730412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738"/>
            <a:ext cx="9144000" cy="616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Box 2">
            <a:extLst>
              <a:ext uri="{FF2B5EF4-FFF2-40B4-BE49-F238E27FC236}">
                <a16:creationId xmlns:a16="http://schemas.microsoft.com/office/drawing/2014/main" id="{9A08DB82-943F-4A41-B998-CCFC3CC91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801688"/>
            <a:ext cx="3378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Mutlu+, “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Runahead Execution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HPCA 2003.</a:t>
            </a:r>
          </a:p>
        </p:txBody>
      </p:sp>
    </p:spTree>
    <p:extLst>
      <p:ext uri="{BB962C8B-B14F-4D97-AF65-F5344CB8AC3E}">
        <p14:creationId xmlns:p14="http://schemas.microsoft.com/office/powerpoint/2010/main" val="59105409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1EAD8D1A-B74E-1C42-9DAD-6EB8B3D9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Alpha 21264</a:t>
            </a:r>
          </a:p>
        </p:txBody>
      </p:sp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C4E4D2B7-B54B-4E4D-801D-1997516C23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EBFEC2-BE79-2244-A78B-77FD78BA10F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1203" name="Picture 1">
            <a:extLst>
              <a:ext uri="{FF2B5EF4-FFF2-40B4-BE49-F238E27FC236}">
                <a16:creationId xmlns:a16="http://schemas.microsoft.com/office/drawing/2014/main" id="{071A184C-B513-F748-9A18-44574AB60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0"/>
            <a:ext cx="91440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>
            <a:extLst>
              <a:ext uri="{FF2B5EF4-FFF2-40B4-BE49-F238E27FC236}">
                <a16:creationId xmlns:a16="http://schemas.microsoft.com/office/drawing/2014/main" id="{40B844CF-5553-7745-8ED3-C73F5E072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88113"/>
            <a:ext cx="830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Kessler,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The Alpha 21264 Microprocessor,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 IEEE Micro, March-April 1999.</a:t>
            </a:r>
          </a:p>
        </p:txBody>
      </p:sp>
    </p:spTree>
    <p:extLst>
      <p:ext uri="{BB962C8B-B14F-4D97-AF65-F5344CB8AC3E}">
        <p14:creationId xmlns:p14="http://schemas.microsoft.com/office/powerpoint/2010/main" val="45652903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E6C1AEDA-6633-A643-B503-6F86D168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MIPS R10000</a:t>
            </a:r>
          </a:p>
        </p:txBody>
      </p:sp>
      <p:sp>
        <p:nvSpPr>
          <p:cNvPr id="52226" name="Slide Number Placeholder 3">
            <a:extLst>
              <a:ext uri="{FF2B5EF4-FFF2-40B4-BE49-F238E27FC236}">
                <a16:creationId xmlns:a16="http://schemas.microsoft.com/office/drawing/2014/main" id="{FDE04A56-3BBB-E24D-93B3-EEF5958D2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48AEA1-3D8C-1242-A8DF-5CA164DF631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2227" name="Picture 1">
            <a:extLst>
              <a:ext uri="{FF2B5EF4-FFF2-40B4-BE49-F238E27FC236}">
                <a16:creationId xmlns:a16="http://schemas.microsoft.com/office/drawing/2014/main" id="{6ECD7248-892C-F549-806C-ED0E24440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2">
            <a:extLst>
              <a:ext uri="{FF2B5EF4-FFF2-40B4-BE49-F238E27FC236}">
                <a16:creationId xmlns:a16="http://schemas.microsoft.com/office/drawing/2014/main" id="{A4E6CFCF-C646-2B4E-8F08-7398FBB60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88113"/>
            <a:ext cx="8991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Yeager, “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The MIPS R10000 Superscalar Microprocessor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 IEEE Micro, April 1996</a:t>
            </a:r>
          </a:p>
        </p:txBody>
      </p:sp>
    </p:spTree>
    <p:extLst>
      <p:ext uri="{BB962C8B-B14F-4D97-AF65-F5344CB8AC3E}">
        <p14:creationId xmlns:p14="http://schemas.microsoft.com/office/powerpoint/2010/main" val="111986186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FFAF86D3-447C-3742-8E0B-26078929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IBM POWER4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2887BDAA-2686-0541-9D11-023FF76D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3429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Tendler et al.,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POWER4 system microarchitecture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IBM J R&amp;D, 2002.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F81F68A5-AB5D-7644-B654-F1DF818A8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26EA29-62E3-4742-A715-3CE2C0C8573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3252" name="Picture 5" descr="power4-core.tiff">
            <a:extLst>
              <a:ext uri="{FF2B5EF4-FFF2-40B4-BE49-F238E27FC236}">
                <a16:creationId xmlns:a16="http://schemas.microsoft.com/office/drawing/2014/main" id="{BCEA3B0D-1AF3-234A-88C4-9D1B2A36A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"/>
            <a:ext cx="4876800" cy="644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06923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BE5D510D-9FE0-4C49-830C-B4E87DD3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IBM POWER4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9A4E4B6A-DF67-2945-A06B-F57BC34D2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2 cores, out-of-order execution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100-entry instruction window in each core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8-wide instruction fetch, issue, execute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Large, local+global hybrid branch predictor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1.5MB, 8-way L2 cache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Aggressive stream based prefetching</a:t>
            </a: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7A4F6009-DE6F-4347-B682-3DB248E205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82E8EA-61CE-B74B-B1EB-3BB0C854B94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3208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A76BA713-E8A5-CA46-9286-1D8BE99C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IBM POWER5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EA1662E7-3B36-5341-A69B-B045E1DAA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1800">
                <a:ea typeface="ＭＳ Ｐゴシック" panose="020B0600070205080204" pitchFamily="34" charset="-128"/>
              </a:rPr>
              <a:t>Kalla et al., </a:t>
            </a:r>
            <a:r>
              <a:rPr lang="ja-JP" altLang="en-US" sz="1800">
                <a:ea typeface="ＭＳ Ｐゴシック" panose="020B0600070205080204" pitchFamily="34" charset="-128"/>
              </a:rPr>
              <a:t>“</a:t>
            </a:r>
            <a:r>
              <a:rPr lang="en-US" altLang="ja-JP" sz="1800">
                <a:solidFill>
                  <a:srgbClr val="0000FF"/>
                </a:solidFill>
                <a:ea typeface="ＭＳ Ｐゴシック" panose="020B0600070205080204" pitchFamily="34" charset="-128"/>
              </a:rPr>
              <a:t>IBM Power5 Chip: A Dual-Core Multithreaded Processor</a:t>
            </a:r>
            <a:r>
              <a:rPr lang="en-US" altLang="ja-JP" sz="1800">
                <a:ea typeface="ＭＳ Ｐゴシック" panose="020B0600070205080204" pitchFamily="34" charset="-128"/>
              </a:rPr>
              <a:t>,</a:t>
            </a:r>
            <a:r>
              <a:rPr lang="ja-JP" altLang="en-US" sz="1800">
                <a:ea typeface="ＭＳ Ｐゴシック" panose="020B0600070205080204" pitchFamily="34" charset="-128"/>
              </a:rPr>
              <a:t>”</a:t>
            </a:r>
            <a:r>
              <a:rPr lang="en-US" altLang="ja-JP" sz="1800">
                <a:ea typeface="ＭＳ Ｐゴシック" panose="020B0600070205080204" pitchFamily="34" charset="-128"/>
              </a:rPr>
              <a:t> IEEE Micro 2004.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9CE7A227-9433-C343-AD9E-6D29E654D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D1AA-5944-9641-AE0B-A88CBF7598E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E6B4AA3D-B530-634E-AD57-C41E9E06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892300"/>
            <a:ext cx="9118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75179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FF0F21E6-878E-7D4F-817C-A66F81D5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Exercise Continued</a:t>
            </a:r>
          </a:p>
        </p:txBody>
      </p:sp>
      <p:pic>
        <p:nvPicPr>
          <p:cNvPr id="55298" name="Content Placeholder 4">
            <a:extLst>
              <a:ext uri="{FF2B5EF4-FFF2-40B4-BE49-F238E27FC236}">
                <a16:creationId xmlns:a16="http://schemas.microsoft.com/office/drawing/2014/main" id="{C90E8218-117A-7541-9B25-2038ECA6D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" b="2161"/>
          <a:stretch>
            <a:fillRect/>
          </a:stretch>
        </p:blipFill>
        <p:spPr>
          <a:xfrm>
            <a:off x="228600" y="996950"/>
            <a:ext cx="8610600" cy="5194300"/>
          </a:xfrm>
        </p:spPr>
      </p:pic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00812666-69A5-D74B-8598-2FE8FA7CCF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9466B77-05DA-4F45-AE96-83C2CFBC1A9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4">
            <a:extLst>
              <a:ext uri="{FF2B5EF4-FFF2-40B4-BE49-F238E27FC236}">
                <a16:creationId xmlns:a16="http://schemas.microsoft.com/office/drawing/2014/main" id="{79E522D6-B0D1-5F44-A053-2DE2BABD136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5557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Handling Out-of-Order Execution 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r>
              <a:rPr lang="en-US" altLang="en-US" sz="4000" dirty="0">
                <a:ea typeface="ＭＳ Ｐゴシック" panose="020B0600070205080204" pitchFamily="34" charset="-128"/>
              </a:rPr>
              <a:t>of Loads and Stores</a:t>
            </a:r>
          </a:p>
        </p:txBody>
      </p:sp>
      <p:sp>
        <p:nvSpPr>
          <p:cNvPr id="37890" name="Rectangle 5">
            <a:extLst>
              <a:ext uri="{FF2B5EF4-FFF2-40B4-BE49-F238E27FC236}">
                <a16:creationId xmlns:a16="http://schemas.microsoft.com/office/drawing/2014/main" id="{A5B1A992-A2B0-0B41-B896-801A16004A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63370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41703D5D-BE0A-1C45-BB64-785FF83F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Registers versus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330F-B25B-BA4F-9481-46B25F8C9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 far, we considered mainly registers as part of state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about memory?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are the fundamental differences between registers and memory?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dependences known statically – memory dependences determined dynamically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state is small – memory state is large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Register state is not visible to other threads/processors – memory state is shared between threads/processors (in a shared memory multiprocessor)</a:t>
            </a: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41EB08CB-EA0D-F942-B6EC-CA3F0C5D2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409DD8-BDDA-A144-AA62-716D86388CDA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2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11B343FF-37D2-E046-92F5-0DD2A0A4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Dependence Handling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85E8-9351-C646-9071-F3686959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Need to obey memory dependences in an out-of-order machine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need to do so while providing high performance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Observation and Problem: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Memory address is not known until a load/store executes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Corollary 1: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Renaming memory addresses is difficult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Corollary 2: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Determining dependence or independence of loads/stores has to be handled </a:t>
            </a:r>
            <a:r>
              <a:rPr lang="en-US" altLang="en-US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after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their (partial) execution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Corollary 3: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When a load/store has its address ready, there may be older/younger stores/loads with unknown addresses in the machine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E4A88B14-917A-CD47-87F3-FD136E1C9A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79210D-901C-A54C-8BAC-904A6991E5F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77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1BBA3D0C-1F43-CC4E-BEED-A02D68EC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Dependence Handling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6F0A-9745-6245-AE5A-5F974817D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7630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When do you schedule a load instruction in an OOO engine?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Problem: A younger load can have its address ready before an older store’s address is known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Known as the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memory disambiguation </a:t>
            </a:r>
            <a:r>
              <a:rPr lang="en-US" altLang="en-US" dirty="0">
                <a:ea typeface="ＭＳ Ｐゴシック" panose="020B0600070205080204" pitchFamily="34" charset="-128"/>
              </a:rPr>
              <a:t>problem or the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unknown address </a:t>
            </a:r>
            <a:r>
              <a:rPr lang="en-US" altLang="en-US" dirty="0">
                <a:ea typeface="ＭＳ Ｐゴシック" panose="020B0600070205080204" pitchFamily="34" charset="-128"/>
              </a:rPr>
              <a:t>problem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Approaches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Conservative:</a:t>
            </a:r>
            <a:r>
              <a:rPr lang="en-US" altLang="en-US" dirty="0">
                <a:ea typeface="ＭＳ Ｐゴシック" panose="020B0600070205080204" pitchFamily="34" charset="-128"/>
              </a:rPr>
              <a:t> Stall the load until all previous stores have computed their addresses (or even retired from the machine)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Aggressive:</a:t>
            </a:r>
            <a:r>
              <a:rPr lang="en-US" altLang="en-US" dirty="0">
                <a:ea typeface="ＭＳ Ｐゴシック" panose="020B0600070205080204" pitchFamily="34" charset="-128"/>
              </a:rPr>
              <a:t> Assume load is independent of unknown-address stores and schedule the load right away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Intelligent:</a:t>
            </a:r>
            <a:r>
              <a:rPr lang="en-US" altLang="en-US" dirty="0">
                <a:ea typeface="ＭＳ Ｐゴシック" panose="020B0600070205080204" pitchFamily="34" charset="-128"/>
              </a:rPr>
              <a:t> Predict (with a more sophisticated predictor) if the load is dependent on any unknown address store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6AB2BEC3-F91E-9E48-A82E-B30B158763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86DF89-7FBC-5849-B85C-8B01CA5717A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30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2000ADE6-8257-4F4B-B0AE-337EB713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Handling of Store-Load Dependences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0F22-8775-534D-80D9-3D7ADB2AF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A load’</a:t>
            </a:r>
            <a:r>
              <a:rPr lang="en-US" altLang="ja-JP" sz="2000" b="1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s dependence status is not known </a:t>
            </a:r>
            <a:r>
              <a:rPr lang="en-US" altLang="ja-JP" sz="2000" dirty="0">
                <a:solidFill>
                  <a:srgbClr val="0033CC"/>
                </a:solidFill>
                <a:ea typeface="ＭＳ Ｐゴシック" panose="020B0600070205080204" pitchFamily="34" charset="-128"/>
              </a:rPr>
              <a:t>until all previous store addresses are available. </a:t>
            </a:r>
          </a:p>
          <a:p>
            <a:pPr>
              <a:buFont typeface="Wingdings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How does the OOO engine detect dependence of a load instruction on a previous store?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1: Wait until all previous stores committed (no need to check for address match)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2: Keep a list of pending stores in a store buffer and check whether load address matches a previous store address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How does the OOO engine treat the scheduling of a load instruction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wrt</a:t>
            </a:r>
            <a:r>
              <a:rPr lang="en-US" altLang="en-US" sz="2000" dirty="0">
                <a:ea typeface="ＭＳ Ｐゴシック" panose="020B0600070205080204" pitchFamily="34" charset="-128"/>
              </a:rPr>
              <a:t> previous stores?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1: Assume load dependent on all previous stores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2: Assume load independent of all previous stores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Option 3: Predict the dependence of a load on an outstanding store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404BA1F2-319E-CC4E-A291-5A926BCBBF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37E8B7-B1D4-BD41-9B1E-DBF1C71A90D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80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7CBEBE3C-6100-9F4B-9586-8490FC40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Disambiguation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9E98-4D70-D44D-85CD-3E6A0B2D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194300"/>
          </a:xfrm>
        </p:spPr>
        <p:txBody>
          <a:bodyPr/>
          <a:lstStyle/>
          <a:p>
            <a:pPr>
              <a:buClr>
                <a:srgbClr val="CC9900"/>
              </a:buClr>
            </a:pPr>
            <a:r>
              <a:rPr lang="en-US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Option 1: Assume load is dependent on all previous stores</a:t>
            </a:r>
          </a:p>
          <a:p>
            <a:pPr>
              <a:buClr>
                <a:srgbClr val="CC9900"/>
              </a:buClr>
              <a:buFont typeface="Wingdings" pitchFamily="2" charset="2"/>
              <a:buNone/>
            </a:pPr>
            <a:r>
              <a:rPr lang="en-US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en-US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+ No need for recovery </a:t>
            </a:r>
          </a:p>
          <a:p>
            <a:pPr>
              <a:buClr>
                <a:srgbClr val="CC9900"/>
              </a:buClr>
              <a:buFont typeface="Wingdings" pitchFamily="2" charset="2"/>
              <a:buNone/>
            </a:pPr>
            <a:r>
              <a:rPr lang="en-US" altLang="en-US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   -- Too conservative: delays independent loads unnecessarily</a:t>
            </a:r>
          </a:p>
          <a:p>
            <a:endParaRPr lang="en-US" altLang="en-US" sz="8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Option 2: Assume load is independent of all previous stores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sz="1800" dirty="0">
                <a:ea typeface="ＭＳ Ｐゴシック" panose="020B0600070205080204" pitchFamily="34" charset="-128"/>
              </a:rPr>
              <a:t>+ Simple and can be common case: no delay for independent loads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	-- Requires recovery and re-execution of load and dependents on misprediction</a:t>
            </a:r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Option 3: Predict the dependence of a load on an outstanding store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sz="1800" dirty="0">
                <a:ea typeface="ＭＳ Ｐゴシック" panose="020B0600070205080204" pitchFamily="34" charset="-128"/>
              </a:rPr>
              <a:t>+ More accurate. Load store dependencies persist over time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	-- Still requires recovery/re-execution on misprediction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Alpha 21264	: Initially assume load independent, delay loads found to be dependent	</a:t>
            </a:r>
          </a:p>
          <a:p>
            <a:pPr lvl="1"/>
            <a:r>
              <a:rPr lang="en-US" altLang="en-US" sz="1600" dirty="0" err="1">
                <a:ea typeface="ＭＳ Ｐゴシック" panose="020B0600070205080204" pitchFamily="34" charset="-128"/>
              </a:rPr>
              <a:t>Moshovos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et al., </a:t>
            </a:r>
            <a:r>
              <a:rPr lang="ja-JP" altLang="en-US" sz="1600">
                <a:ea typeface="ＭＳ Ｐゴシック" panose="020B0600070205080204" pitchFamily="34" charset="-128"/>
              </a:rPr>
              <a:t>“</a:t>
            </a:r>
            <a:r>
              <a:rPr lang="en-US" altLang="ja-JP" sz="1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Dynamic speculation and synchronization of data dependences</a:t>
            </a:r>
            <a:r>
              <a:rPr lang="en-US" altLang="ja-JP" sz="1600" dirty="0">
                <a:ea typeface="ＭＳ Ｐゴシック" panose="020B0600070205080204" pitchFamily="34" charset="-128"/>
              </a:rPr>
              <a:t>,</a:t>
            </a:r>
            <a:r>
              <a:rPr lang="ja-JP" altLang="en-US" sz="1600">
                <a:ea typeface="ＭＳ Ｐゴシック" panose="020B0600070205080204" pitchFamily="34" charset="-128"/>
              </a:rPr>
              <a:t>”</a:t>
            </a:r>
            <a:r>
              <a:rPr lang="en-US" altLang="ja-JP" sz="1600" dirty="0">
                <a:ea typeface="ＭＳ Ｐゴシック" panose="020B0600070205080204" pitchFamily="34" charset="-128"/>
              </a:rPr>
              <a:t> ISCA 1997.</a:t>
            </a:r>
          </a:p>
          <a:p>
            <a:pPr lvl="1"/>
            <a:r>
              <a:rPr lang="en-US" altLang="en-US" sz="1600" dirty="0" err="1">
                <a:ea typeface="ＭＳ Ｐゴシック" panose="020B0600070205080204" pitchFamily="34" charset="-128"/>
              </a:rPr>
              <a:t>Chrysos</a:t>
            </a:r>
            <a:r>
              <a:rPr lang="en-US" altLang="en-US" sz="1600" dirty="0">
                <a:ea typeface="ＭＳ Ｐゴシック" panose="020B0600070205080204" pitchFamily="34" charset="-128"/>
              </a:rPr>
              <a:t> and Emer, </a:t>
            </a:r>
            <a:r>
              <a:rPr lang="ja-JP" altLang="en-US" sz="1600">
                <a:ea typeface="ＭＳ Ｐゴシック" panose="020B0600070205080204" pitchFamily="34" charset="-128"/>
              </a:rPr>
              <a:t>“</a:t>
            </a:r>
            <a:r>
              <a:rPr lang="en-US" altLang="ja-JP" sz="1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Memory Dependence Prediction Using Store Sets</a:t>
            </a:r>
            <a:r>
              <a:rPr lang="en-US" altLang="ja-JP" sz="1600" dirty="0">
                <a:ea typeface="ＭＳ Ｐゴシック" panose="020B0600070205080204" pitchFamily="34" charset="-128"/>
              </a:rPr>
              <a:t>,</a:t>
            </a:r>
            <a:r>
              <a:rPr lang="ja-JP" altLang="en-US" sz="1600">
                <a:ea typeface="ＭＳ Ｐゴシック" panose="020B0600070205080204" pitchFamily="34" charset="-128"/>
              </a:rPr>
              <a:t>”</a:t>
            </a:r>
            <a:r>
              <a:rPr lang="en-US" altLang="ja-JP" sz="1600" dirty="0">
                <a:ea typeface="ＭＳ Ｐゴシック" panose="020B0600070205080204" pitchFamily="34" charset="-128"/>
              </a:rPr>
              <a:t> ISCA 1998.</a:t>
            </a: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A4089D8B-9F00-994B-B8F0-79929EE02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E7CE85-B589-7E49-A0D8-D11A2B0CA2C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015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6CF5AF7C-D6A0-7746-962F-4D41CF2E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Disambiguation (II)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BE8F3A3B-333A-CA4C-90DB-178CED072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Chrysos and Emer,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Memory Dependence Prediction Using Store Sets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ISCA 1998.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Predicting store-load dependencies important for performance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Simple predictors (based on past history) can achieve most of the potential performance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7CB54FB5-E076-584D-B447-47F89D7D9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F00F0B-F17E-7A4D-BD69-AF618799850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3E3AB64-25E6-694F-9F06-E3681414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2313"/>
            <a:ext cx="8602663" cy="25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79452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49C33E9-386F-0E4A-B893-6972CE37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Forwarding Between Stores and 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0DCC9-0E5D-B54B-8496-8BBEF5905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We cannot update memory out of program order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100" dirty="0">
                <a:sym typeface="Wingdings"/>
              </a:rPr>
              <a:t>     Need to buffer all store and load instructions in instruction window</a:t>
            </a:r>
            <a:endParaRPr lang="en-US" sz="2100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/>
              <a:t>Even if we </a:t>
            </a:r>
            <a:r>
              <a:rPr lang="en-US" b="1" dirty="0"/>
              <a:t>know</a:t>
            </a:r>
            <a:r>
              <a:rPr lang="en-US" dirty="0"/>
              <a:t> all addresses of past stores when we generate the address of a load, two questions still remain: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olidFill>
                  <a:srgbClr val="0000FF"/>
                </a:solidFill>
              </a:rPr>
              <a:t>1. How do we check whether or not it is dependent on a store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olidFill>
                  <a:srgbClr val="0000FF"/>
                </a:solidFill>
              </a:rPr>
              <a:t>2. How do we forward data to the load if it is dependent on a store</a:t>
            </a:r>
          </a:p>
          <a:p>
            <a:pPr marL="344487" lvl="1" indent="0">
              <a:buFont typeface="Wingdings" charset="0"/>
              <a:buNone/>
              <a:defRPr/>
            </a:pPr>
            <a:endParaRPr lang="en-US" dirty="0"/>
          </a:p>
          <a:p>
            <a:pPr marL="360362">
              <a:buFont typeface="Wingdings" charset="0"/>
              <a:buChar char="n"/>
              <a:defRPr/>
            </a:pPr>
            <a:r>
              <a:rPr lang="en-US" dirty="0"/>
              <a:t>Modern processors use a LQ (load queue) and a SQ for this</a:t>
            </a:r>
          </a:p>
          <a:p>
            <a:pPr marL="687387" lvl="1">
              <a:buFont typeface="Wingdings" charset="0"/>
              <a:buChar char="q"/>
              <a:defRPr/>
            </a:pPr>
            <a:r>
              <a:rPr lang="en-US" dirty="0"/>
              <a:t>Can be combined or separate between loads and stores</a:t>
            </a:r>
          </a:p>
          <a:p>
            <a:pPr marL="687387" lvl="1">
              <a:buFont typeface="Wingdings" charset="0"/>
              <a:buChar char="q"/>
              <a:defRPr/>
            </a:pPr>
            <a:r>
              <a:rPr lang="en-US" dirty="0"/>
              <a:t>A load searches the SQ after it computes its address. Why?</a:t>
            </a:r>
          </a:p>
          <a:p>
            <a:pPr marL="687387" lvl="1">
              <a:buFont typeface="Wingdings" charset="0"/>
              <a:buChar char="q"/>
              <a:defRPr/>
            </a:pPr>
            <a:r>
              <a:rPr lang="en-US" dirty="0"/>
              <a:t>A store searches the LQ after it computes its address. Why?</a:t>
            </a:r>
          </a:p>
          <a:p>
            <a:pPr marL="687387" lvl="1">
              <a:buFont typeface="Wingdings" charset="0"/>
              <a:buChar char="q"/>
              <a:defRPr/>
            </a:pPr>
            <a:endParaRPr lang="en-US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0072C5D3-A513-D440-B7C9-44DE662DF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C89CCC-B082-AA48-AEEA-18297FF28ED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735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1D84A214-2000-494C-807B-26EAE547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Out-of-Order Completion of Memory 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2F3C0-57BB-2D49-A3DC-95E80EF99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When a store instruction finishes execution, it writes its address and data in its reorder buffer entry (or SQ entry)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When a later load instruction generates its address, it: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searches the SQ </a:t>
            </a:r>
            <a:r>
              <a:rPr lang="en-US" altLang="en-US" dirty="0">
                <a:ea typeface="ＭＳ Ｐゴシック" panose="020B0600070205080204" pitchFamily="34" charset="-128"/>
              </a:rPr>
              <a:t>with its address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accesses memory </a:t>
            </a:r>
            <a:r>
              <a:rPr lang="en-US" altLang="en-US" dirty="0">
                <a:ea typeface="ＭＳ Ｐゴシック" panose="020B0600070205080204" pitchFamily="34" charset="-128"/>
              </a:rPr>
              <a:t>with its address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receives the value from the youngest older instruction </a:t>
            </a:r>
            <a:r>
              <a:rPr lang="en-US" altLang="en-US" dirty="0">
                <a:ea typeface="ＭＳ Ｐゴシック" panose="020B0600070205080204" pitchFamily="34" charset="-128"/>
              </a:rPr>
              <a:t>that wrote to that address (either from ROB or memory)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is a complicated “search logic” implemented as a Content Addressable Memory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Content is “memory address” (but also need </a:t>
            </a:r>
            <a:r>
              <a:rPr lang="en-US" altLang="en-US" i="1" dirty="0">
                <a:ea typeface="ＭＳ Ｐゴシック" panose="020B0600070205080204" pitchFamily="34" charset="-128"/>
              </a:rPr>
              <a:t>size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>
                <a:ea typeface="ＭＳ Ｐゴシック" panose="020B0600070205080204" pitchFamily="34" charset="-128"/>
              </a:rPr>
              <a:t>age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Called </a:t>
            </a:r>
            <a:r>
              <a:rPr lang="en-US" altLang="en-US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store-to-load forwarding logic</a:t>
            </a:r>
          </a:p>
        </p:txBody>
      </p:sp>
      <p:sp>
        <p:nvSpPr>
          <p:cNvPr id="95235" name="Slide Number Placeholder 3">
            <a:extLst>
              <a:ext uri="{FF2B5EF4-FFF2-40B4-BE49-F238E27FC236}">
                <a16:creationId xmlns:a16="http://schemas.microsoft.com/office/drawing/2014/main" id="{90248E70-28FA-204E-A6E3-1ADB21B55C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BABB31-4756-834C-9AD7-3FB8B098D5FF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141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85F9-3756-0A4A-9226-431E53C0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Store-Load Forwarding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8ABD-89C9-6444-AD74-B142B5B3E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30877"/>
            <a:ext cx="8610600" cy="5193723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Content Addressable Search </a:t>
            </a:r>
            <a:r>
              <a:rPr lang="en-US" dirty="0"/>
              <a:t>(based on Load Address)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Range Search </a:t>
            </a:r>
            <a:r>
              <a:rPr lang="en-US" dirty="0"/>
              <a:t>(based on Address and Size of both the Load and earlier Stores)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Age-Based Search </a:t>
            </a:r>
            <a:r>
              <a:rPr lang="en-US" dirty="0"/>
              <a:t>(for last written values)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Load data can come from a combination of multiple places</a:t>
            </a:r>
          </a:p>
          <a:p>
            <a:pPr lvl="1"/>
            <a:r>
              <a:rPr lang="en-US" dirty="0"/>
              <a:t>One or more stores in the Store Buffer (SQ)</a:t>
            </a:r>
          </a:p>
          <a:p>
            <a:pPr lvl="1"/>
            <a:r>
              <a:rPr lang="en-US" dirty="0"/>
              <a:t>Memory/cache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F5603-FAF7-A345-AE44-EF1B666F5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69147A-A377-5D4E-876F-7E6A63ADB02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7792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9785D693-D4BB-AF4E-B855-486BE58E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Exercise Continued</a:t>
            </a:r>
          </a:p>
        </p:txBody>
      </p:sp>
      <p:sp>
        <p:nvSpPr>
          <p:cNvPr id="56322" name="Slide Number Placeholder 3">
            <a:extLst>
              <a:ext uri="{FF2B5EF4-FFF2-40B4-BE49-F238E27FC236}">
                <a16:creationId xmlns:a16="http://schemas.microsoft.com/office/drawing/2014/main" id="{7E57FC09-9C5C-5D4F-B19D-189605FB4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F5D68D9-9AD6-4045-9EE6-5053AE1BFDE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6323" name="Picture 5">
            <a:extLst>
              <a:ext uri="{FF2B5EF4-FFF2-40B4-BE49-F238E27FC236}">
                <a16:creationId xmlns:a16="http://schemas.microsoft.com/office/drawing/2014/main" id="{6E607A88-DDC7-D041-B849-9C63BD7BA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6400"/>
            <a:ext cx="91440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4">
            <a:extLst>
              <a:ext uri="{FF2B5EF4-FFF2-40B4-BE49-F238E27FC236}">
                <a16:creationId xmlns:a16="http://schemas.microsoft.com/office/drawing/2014/main" id="{C6B3157F-7DA1-7141-B826-E218E66F7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066800"/>
            <a:ext cx="24622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cs typeface="Arial" panose="020B0604020202020204" pitchFamily="34" charset="0"/>
              </a:rPr>
              <a:t>MUL   R3 </a:t>
            </a:r>
            <a:r>
              <a:rPr lang="en-US" altLang="en-US" sz="1800">
                <a:cs typeface="Arial" panose="020B0604020202020204" pitchFamily="34" charset="0"/>
                <a:sym typeface="Wingdings" pitchFamily="2" charset="2"/>
              </a:rPr>
              <a:t> R1, R2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ADD   R5  R3, R4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R7  R2, R6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R10  R8, R9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MUL   R11  R7, R10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  <a:cs typeface="Arial" panose="020B0604020202020204" pitchFamily="34" charset="0"/>
                <a:sym typeface="Wingdings" pitchFamily="2" charset="2"/>
              </a:rPr>
              <a:t>ADD   R5  R5, R11</a:t>
            </a:r>
            <a:endParaRPr lang="en-US" altLang="en-US" sz="180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41275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5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15b: Out-of-Order Execution, </a:t>
            </a:r>
            <a:r>
              <a:rPr lang="en-US" altLang="en-US" sz="435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DataFlow</a:t>
            </a:r>
            <a:r>
              <a:rPr lang="en-US" altLang="en-US" sz="435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&amp; Load/Store Handling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9 April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39212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4">
            <a:extLst>
              <a:ext uri="{FF2B5EF4-FFF2-40B4-BE49-F238E27FC236}">
                <a16:creationId xmlns:a16="http://schemas.microsoft.com/office/drawing/2014/main" id="{B3B61342-CAAC-4D4A-84DD-0C03054F5B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1500" y="1219200"/>
            <a:ext cx="8077200" cy="1752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We did not cover the following slides. They are for your preparation for the next lecture.</a:t>
            </a:r>
            <a:endParaRPr lang="en-US" altLang="en-US" sz="4200" i="1" dirty="0">
              <a:ea typeface="ＭＳ Ｐゴシック" panose="020B0600070205080204" pitchFamily="34" charset="-128"/>
            </a:endParaRPr>
          </a:p>
        </p:txBody>
      </p:sp>
      <p:sp>
        <p:nvSpPr>
          <p:cNvPr id="147458" name="Subtitle 5">
            <a:extLst>
              <a:ext uri="{FF2B5EF4-FFF2-40B4-BE49-F238E27FC236}">
                <a16:creationId xmlns:a16="http://schemas.microsoft.com/office/drawing/2014/main" id="{9DB6FDF7-35DA-6B4E-B3B2-45483634AF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D98AE309-1272-A24F-8CDB-8E56AC5C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9C7D8B-1B60-6F4A-8448-9203B3C692E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48350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4">
            <a:extLst>
              <a:ext uri="{FF2B5EF4-FFF2-40B4-BE49-F238E27FC236}">
                <a16:creationId xmlns:a16="http://schemas.microsoft.com/office/drawing/2014/main" id="{017F8100-E186-1A46-9356-871C5B5C5A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5240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Other Approaches to Concurrency (or Instruction Level Parallelism)</a:t>
            </a:r>
          </a:p>
        </p:txBody>
      </p:sp>
      <p:sp>
        <p:nvSpPr>
          <p:cNvPr id="56322" name="Rectangle 5">
            <a:extLst>
              <a:ext uri="{FF2B5EF4-FFF2-40B4-BE49-F238E27FC236}">
                <a16:creationId xmlns:a16="http://schemas.microsoft.com/office/drawing/2014/main" id="{1BADED01-E6E6-A649-8547-645C7D59FB9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45070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CB9B256C-96E4-964D-99C7-43D49F11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17696944-7D6D-674B-BFFE-09C353E5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432FF"/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Systolic Arrays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45D4DC97-85C1-B345-9305-D9154791B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03AAF-1C3D-9E44-A5B4-613C8C68F8D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11803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4">
            <a:extLst>
              <a:ext uri="{FF2B5EF4-FFF2-40B4-BE49-F238E27FC236}">
                <a16:creationId xmlns:a16="http://schemas.microsoft.com/office/drawing/2014/main" id="{4957EC9B-CD3C-6743-A572-95A9F149265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447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Review: Data Flow:</a:t>
            </a:r>
            <a:br>
              <a:rPr lang="en-US" altLang="en-US" sz="4400">
                <a:ea typeface="ＭＳ Ｐゴシック" panose="020B0600070205080204" pitchFamily="34" charset="-128"/>
              </a:rPr>
            </a:br>
            <a:r>
              <a:rPr lang="en-US" altLang="en-US" sz="4400">
                <a:solidFill>
                  <a:srgbClr val="0000FF"/>
                </a:solidFill>
                <a:ea typeface="ＭＳ Ｐゴシック" panose="020B0600070205080204" pitchFamily="34" charset="-128"/>
              </a:rPr>
              <a:t>Exploiting Irregular Parallelism</a:t>
            </a:r>
            <a:br>
              <a:rPr lang="en-US" altLang="en-US" sz="4400">
                <a:ea typeface="ＭＳ Ｐゴシック" panose="020B0600070205080204" pitchFamily="34" charset="-128"/>
              </a:rPr>
            </a:br>
            <a:endParaRPr lang="en-US" altLang="en-US" sz="4400">
              <a:ea typeface="ＭＳ Ｐゴシック" panose="020B0600070205080204" pitchFamily="34" charset="-128"/>
            </a:endParaRPr>
          </a:p>
        </p:txBody>
      </p:sp>
      <p:sp>
        <p:nvSpPr>
          <p:cNvPr id="59394" name="Rectangle 5">
            <a:extLst>
              <a:ext uri="{FF2B5EF4-FFF2-40B4-BE49-F238E27FC236}">
                <a16:creationId xmlns:a16="http://schemas.microsoft.com/office/drawing/2014/main" id="{1C6C2E4B-6D6B-ED4A-AEA5-15591CFAF03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972258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8BBA7D3F-6674-AD4B-946E-16019820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Flow Summary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21BD9996-2AFC-4547-8B8F-2FCF42A61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Availability of data determines order of execution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data flow node fires when its sources are ready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Programs represented as data flow graphs (of nodes)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Data Flow at the ISA level has not been (as) successful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Data Flow implementations at the microarchitecture level (while preserving Von Neumann semantics) have been very successful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Out of order execution is the prime example</a:t>
            </a: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0751831B-8C8A-5040-8688-9397B7B160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A2A26F-4FD5-5942-A532-74F6D717D95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765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49EEE5F2-7457-B84D-9ADA-75377850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Pure Data Flow Advantages/Disadvantages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EF25271F-34E3-E04E-93E3-5F0E9ACD1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Advantages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Very good at exploiting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irregular parallelism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Only real dependencies constrain processing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parallelism can be exposed than Von Neumann model</a:t>
            </a:r>
          </a:p>
          <a:p>
            <a:pPr lvl="1"/>
            <a:endParaRPr lang="en-US" altLang="en-US" sz="14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4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Disadvantages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precise state semantics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Debugging very difficult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Interrupt/exception handling is difficult (what is precise state semantics?)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Too much parallelism? (Parallelism control needed)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High bookkeeping overhead (tag matching, data storage)</a:t>
            </a:r>
          </a:p>
          <a:p>
            <a:pPr lvl="1"/>
            <a:r>
              <a:rPr lang="is-IS" altLang="en-US" dirty="0">
                <a:ea typeface="ＭＳ Ｐゴシック" panose="020B0600070205080204" pitchFamily="34" charset="-128"/>
              </a:rPr>
              <a:t>…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7F7F3935-8E58-9D41-A811-B6B1037D3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F4E654-8BDF-9E42-8229-61072301A85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2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CB9B256C-96E4-964D-99C7-43D49F11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17696944-7D6D-674B-BFFE-09C353E5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Systolic Arrays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45D4DC97-85C1-B345-9305-D9154791B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A03AAF-1C3D-9E44-A5B4-613C8C68F8D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09016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4">
            <a:extLst>
              <a:ext uri="{FF2B5EF4-FFF2-40B4-BE49-F238E27FC236}">
                <a16:creationId xmlns:a16="http://schemas.microsoft.com/office/drawing/2014/main" id="{7AED179D-5EF1-3949-84A2-83715A0B3D7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Superscalar Execution</a:t>
            </a:r>
          </a:p>
        </p:txBody>
      </p:sp>
      <p:sp>
        <p:nvSpPr>
          <p:cNvPr id="64514" name="Rectangle 5">
            <a:extLst>
              <a:ext uri="{FF2B5EF4-FFF2-40B4-BE49-F238E27FC236}">
                <a16:creationId xmlns:a16="http://schemas.microsoft.com/office/drawing/2014/main" id="{50B9E539-0D9B-D04F-A5CA-B8FD3298FCF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334497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>
            <a:extLst>
              <a:ext uri="{FF2B5EF4-FFF2-40B4-BE49-F238E27FC236}">
                <a16:creationId xmlns:a16="http://schemas.microsoft.com/office/drawing/2014/main" id="{CC5FCEEA-35A3-B74C-892A-BAD7B4A7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Superscalar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2003-0811-974F-875C-FF46FD894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Idea: Fetch, decode, execute, retire </a:t>
            </a:r>
            <a:r>
              <a:rPr lang="en-US" dirty="0">
                <a:solidFill>
                  <a:srgbClr val="0000FF"/>
                </a:solidFill>
              </a:rPr>
              <a:t>multiple instructions per cycle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D0D0D"/>
                </a:solidFill>
              </a:rPr>
              <a:t>N-wide superscalar </a:t>
            </a:r>
            <a:r>
              <a:rPr lang="en-US" dirty="0">
                <a:solidFill>
                  <a:srgbClr val="0D0D0D"/>
                </a:solidFill>
                <a:sym typeface="Wingdings"/>
              </a:rPr>
              <a:t> N instructions per cycle</a:t>
            </a:r>
            <a:endParaRPr lang="en-US" dirty="0">
              <a:solidFill>
                <a:srgbClr val="0D0D0D"/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D0D0D"/>
                </a:solidFill>
              </a:rPr>
              <a:t>Need to add the hardware resources for doing so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Hardware performs the dependence checking between concurrently-fetched instructions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Superscalar execution and out-of-order execution are orthogonal concepts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 have all four combinations of processors:</a:t>
            </a:r>
          </a:p>
          <a:p>
            <a:pPr marL="671512" lvl="2" indent="0">
              <a:buFont typeface="Wingdings" charset="0"/>
              <a:buNone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[in-order, out-of-order] x [scalar, superscalar]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2339" name="Slide Number Placeholder 3">
            <a:extLst>
              <a:ext uri="{FF2B5EF4-FFF2-40B4-BE49-F238E27FC236}">
                <a16:creationId xmlns:a16="http://schemas.microsoft.com/office/drawing/2014/main" id="{5F130869-A065-A14C-BDFB-2CFACC1EF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47668F-3C1F-E246-9688-525B3ABCBCF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083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Recall: Our First </a:t>
            </a:r>
            <a:r>
              <a:rPr lang="en-US" dirty="0" err="1"/>
              <a:t>OoO</a:t>
            </a:r>
            <a:r>
              <a:rPr lang="en-US" dirty="0"/>
              <a:t> Machine Simulation 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FB17FC8-50B1-43AE-BE29-2AEB0A1371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7A617A-85E3-A047-9F22-8BA147C1BE9A}"/>
              </a:ext>
            </a:extLst>
          </p:cNvPr>
          <p:cNvSpPr txBox="1"/>
          <p:nvPr/>
        </p:nvSpPr>
        <p:spPr>
          <a:xfrm>
            <a:off x="6660614" y="5736839"/>
            <a:ext cx="55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82DD4E-9933-3047-856A-1C33962BA55D}"/>
              </a:ext>
            </a:extLst>
          </p:cNvPr>
          <p:cNvSpPr txBox="1"/>
          <p:nvPr/>
        </p:nvSpPr>
        <p:spPr>
          <a:xfrm>
            <a:off x="7201852" y="5736839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F4BDC3-139C-E947-BCD6-D40A6A4B701D}"/>
              </a:ext>
            </a:extLst>
          </p:cNvPr>
          <p:cNvSpPr txBox="1"/>
          <p:nvPr/>
        </p:nvSpPr>
        <p:spPr>
          <a:xfrm>
            <a:off x="3586554" y="5736839"/>
            <a:ext cx="55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351A27-A1AB-8044-8AF2-98BB1F1328F7}"/>
              </a:ext>
            </a:extLst>
          </p:cNvPr>
          <p:cNvSpPr txBox="1"/>
          <p:nvPr/>
        </p:nvSpPr>
        <p:spPr>
          <a:xfrm>
            <a:off x="4127792" y="5736839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4626B-7328-4240-AB5C-4CFB5E57F80C}"/>
              </a:ext>
            </a:extLst>
          </p:cNvPr>
          <p:cNvSpPr txBox="1"/>
          <p:nvPr/>
        </p:nvSpPr>
        <p:spPr>
          <a:xfrm>
            <a:off x="3329614" y="2735360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RS for ADD Unit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28D911-E3BC-B948-B72D-59EE2E391368}"/>
              </a:ext>
            </a:extLst>
          </p:cNvPr>
          <p:cNvSpPr txBox="1"/>
          <p:nvPr/>
        </p:nvSpPr>
        <p:spPr>
          <a:xfrm>
            <a:off x="6275925" y="2749073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RS for MUL Unit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9E197-C9A8-784C-8223-1E3B84AA5482}"/>
              </a:ext>
            </a:extLst>
          </p:cNvPr>
          <p:cNvSpPr txBox="1"/>
          <p:nvPr/>
        </p:nvSpPr>
        <p:spPr>
          <a:xfrm>
            <a:off x="165344" y="6084460"/>
            <a:ext cx="220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Register Alias 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2F1B6A-3B3F-4848-BBA8-FD5595C54B92}"/>
              </a:ext>
            </a:extLst>
          </p:cNvPr>
          <p:cNvSpPr txBox="1"/>
          <p:nvPr/>
        </p:nvSpPr>
        <p:spPr>
          <a:xfrm>
            <a:off x="124895" y="952225"/>
            <a:ext cx="287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Program We Will Simulate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AD5E8-40A8-F041-AA2C-A0A9D55EF679}"/>
              </a:ext>
            </a:extLst>
          </p:cNvPr>
          <p:cNvSpPr txBox="1"/>
          <p:nvPr/>
        </p:nvSpPr>
        <p:spPr>
          <a:xfrm>
            <a:off x="3998568" y="6175226"/>
            <a:ext cx="3394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 and MUL Execution Units </a:t>
            </a:r>
          </a:p>
          <a:p>
            <a:pPr algn="ctr"/>
            <a:r>
              <a:rPr lang="en-US" dirty="0"/>
              <a:t>have separate buses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56CF4-1B97-0846-AA0D-E77F2BA7CA96}"/>
              </a:ext>
            </a:extLst>
          </p:cNvPr>
          <p:cNvSpPr txBox="1"/>
          <p:nvPr/>
        </p:nvSpPr>
        <p:spPr>
          <a:xfrm>
            <a:off x="3591339" y="1457739"/>
            <a:ext cx="3309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Initially:</a:t>
            </a:r>
          </a:p>
          <a:p>
            <a:pPr marL="342900" indent="-342900">
              <a:buAutoNum type="arabicPeriod"/>
            </a:pPr>
            <a:r>
              <a:rPr lang="en-US" dirty="0"/>
              <a:t>RS’s are all Invalid (Empty)</a:t>
            </a:r>
          </a:p>
          <a:p>
            <a:pPr marL="342900" indent="-342900">
              <a:buAutoNum type="arabicPeriod"/>
            </a:pPr>
            <a:r>
              <a:rPr lang="en-US" dirty="0"/>
              <a:t>All Registers are Valid</a:t>
            </a:r>
          </a:p>
        </p:txBody>
      </p:sp>
    </p:spTree>
    <p:extLst>
      <p:ext uri="{BB962C8B-B14F-4D97-AF65-F5344CB8AC3E}">
        <p14:creationId xmlns:p14="http://schemas.microsoft.com/office/powerpoint/2010/main" val="4160759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3">
            <a:extLst>
              <a:ext uri="{FF2B5EF4-FFF2-40B4-BE49-F238E27FC236}">
                <a16:creationId xmlns:a16="http://schemas.microsoft.com/office/drawing/2014/main" id="{6946EB40-27C5-DF46-A264-EA3993706C9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786812" cy="762000"/>
          </a:xfrm>
        </p:spPr>
        <p:txBody>
          <a:bodyPr/>
          <a:lstStyle/>
          <a:p>
            <a:r>
              <a:rPr lang="en-US" altLang="en-US"/>
              <a:t>In-Order Superscalar Processor Example</a:t>
            </a:r>
            <a:endParaRPr lang="en-US" altLang="en-US">
              <a:latin typeface="Consolas" panose="020B0609020204030204" pitchFamily="49" charset="0"/>
            </a:endParaRPr>
          </a:p>
        </p:txBody>
      </p:sp>
      <p:sp>
        <p:nvSpPr>
          <p:cNvPr id="66562" name="Rectangle 4">
            <a:extLst>
              <a:ext uri="{FF2B5EF4-FFF2-40B4-BE49-F238E27FC236}">
                <a16:creationId xmlns:a16="http://schemas.microsoft.com/office/drawing/2014/main" id="{3F93ED6F-3A67-FB4B-9DF5-E7A4BE5A0647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 dirty="0"/>
              <a:t>Multiple copies of </a:t>
            </a:r>
            <a:r>
              <a:rPr lang="en-US" altLang="en-US" dirty="0" err="1"/>
              <a:t>datapath</a:t>
            </a:r>
            <a:r>
              <a:rPr lang="en-US" altLang="en-US" dirty="0"/>
              <a:t>: Can fetch/decode/execute multiple instructions per cycle</a:t>
            </a:r>
          </a:p>
          <a:p>
            <a:r>
              <a:rPr lang="en-US" altLang="en-US" dirty="0"/>
              <a:t>Dependencies make it tricky to issue multiple instructions at once</a:t>
            </a:r>
          </a:p>
        </p:txBody>
      </p:sp>
      <p:graphicFrame>
        <p:nvGraphicFramePr>
          <p:cNvPr id="66563" name="Content Placeholder 2">
            <a:extLst>
              <a:ext uri="{FF2B5EF4-FFF2-40B4-BE49-F238E27FC236}">
                <a16:creationId xmlns:a16="http://schemas.microsoft.com/office/drawing/2014/main" id="{24B6129B-C009-7E48-B1D9-BDA91697908C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350838" y="3352800"/>
          <a:ext cx="8335962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8" name="VISIO" r:id="rId8" imgW="28232100" imgH="9423400" progId="Visio.Drawing.6">
                  <p:embed/>
                </p:oleObj>
              </mc:Choice>
              <mc:Fallback>
                <p:oleObj name="VISIO" r:id="rId8" imgW="28232100" imgH="9423400" progId="Visio.Drawing.6">
                  <p:embed/>
                  <p:pic>
                    <p:nvPicPr>
                      <p:cNvPr id="66563" name="Content Placeholder 2">
                        <a:extLst>
                          <a:ext uri="{FF2B5EF4-FFF2-40B4-BE49-F238E27FC236}">
                            <a16:creationId xmlns:a16="http://schemas.microsoft.com/office/drawing/2014/main" id="{24B6129B-C009-7E48-B1D9-BDA91697908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8" y="3352800"/>
                        <a:ext cx="8335962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4" name="Rectangle 2">
            <a:extLst>
              <a:ext uri="{FF2B5EF4-FFF2-40B4-BE49-F238E27FC236}">
                <a16:creationId xmlns:a16="http://schemas.microsoft.com/office/drawing/2014/main" id="{50295169-D440-2E43-A251-DB555EAFDAE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DB996AD-280D-5E46-89DE-40EDFC2963FB}"/>
              </a:ext>
            </a:extLst>
          </p:cNvPr>
          <p:cNvSpPr txBox="1">
            <a:spLocks/>
          </p:cNvSpPr>
          <p:nvPr/>
        </p:nvSpPr>
        <p:spPr>
          <a:xfrm>
            <a:off x="2438400" y="6289675"/>
            <a:ext cx="3870325" cy="457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Here: Ideal IPC = 2</a:t>
            </a:r>
          </a:p>
        </p:txBody>
      </p:sp>
    </p:spTree>
    <p:extLst>
      <p:ext uri="{BB962C8B-B14F-4D97-AF65-F5344CB8AC3E}">
        <p14:creationId xmlns:p14="http://schemas.microsoft.com/office/powerpoint/2010/main" val="2613755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4">
            <a:extLst>
              <a:ext uri="{FF2B5EF4-FFF2-40B4-BE49-F238E27FC236}">
                <a16:creationId xmlns:a16="http://schemas.microsoft.com/office/drawing/2014/main" id="{A9388D5D-CC15-7147-A96C-974F9AD9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434975"/>
            <a:ext cx="8786812" cy="762000"/>
          </a:xfrm>
        </p:spPr>
        <p:txBody>
          <a:bodyPr/>
          <a:lstStyle/>
          <a:p>
            <a:r>
              <a:rPr lang="en-US" altLang="en-US"/>
              <a:t>In-Order Superscalar Performance Example</a:t>
            </a:r>
            <a:endParaRPr lang="de-CH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03B32-F14A-3942-9953-26E95CA2D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219200"/>
            <a:ext cx="3870325" cy="17526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lw</a:t>
            </a:r>
            <a:r>
              <a:rPr lang="en-US" sz="1800" dirty="0">
                <a:ea typeface="+mn-ea"/>
              </a:rPr>
              <a:t>  $t0, 40($s0)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add</a:t>
            </a:r>
            <a:r>
              <a:rPr lang="en-US" sz="1800" dirty="0">
                <a:ea typeface="+mn-ea"/>
              </a:rPr>
              <a:t> $t1, $s1, $s2		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sub</a:t>
            </a:r>
            <a:r>
              <a:rPr lang="en-US" sz="1800" dirty="0">
                <a:ea typeface="+mn-ea"/>
              </a:rPr>
              <a:t> $t2, $s1, $s3		 </a:t>
            </a:r>
            <a:r>
              <a:rPr lang="en-US" sz="1800" b="1" dirty="0">
                <a:ea typeface="+mn-ea"/>
              </a:rPr>
              <a:t>and</a:t>
            </a:r>
            <a:r>
              <a:rPr lang="en-US" sz="1800" dirty="0">
                <a:ea typeface="+mn-ea"/>
              </a:rPr>
              <a:t> $t3, $s3, $s4		 </a:t>
            </a:r>
            <a:r>
              <a:rPr lang="en-US" sz="1800" b="1" dirty="0">
                <a:ea typeface="+mn-ea"/>
              </a:rPr>
              <a:t>or</a:t>
            </a:r>
            <a:r>
              <a:rPr lang="en-US" sz="1800" dirty="0">
                <a:ea typeface="+mn-ea"/>
              </a:rPr>
              <a:t>  $t4, $s1, $s5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sw</a:t>
            </a:r>
            <a:r>
              <a:rPr lang="en-US" sz="1800" dirty="0">
                <a:ea typeface="+mn-ea"/>
              </a:rPr>
              <a:t>  $s5, 80($s0)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endParaRPr lang="de-CH" dirty="0">
              <a:ea typeface="+mn-ea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27AAC5D-D487-7843-A871-E2F2A29EB7BF}"/>
              </a:ext>
            </a:extLst>
          </p:cNvPr>
          <p:cNvGraphicFramePr>
            <a:graphicFrameLocks noGrp="1" noChangeAspect="1"/>
          </p:cNvGraphicFramePr>
          <p:nvPr>
            <p:ph idx="10"/>
            <p:custDataLst>
              <p:tags r:id="rId2"/>
            </p:custDataLst>
          </p:nvPr>
        </p:nvGraphicFramePr>
        <p:xfrm>
          <a:off x="627063" y="2947988"/>
          <a:ext cx="6383337" cy="284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2" name="VISIO" r:id="rId4" imgW="29692600" imgH="13220700" progId="Visio.Drawing.6">
                  <p:embed/>
                </p:oleObj>
              </mc:Choice>
              <mc:Fallback>
                <p:oleObj name="VISIO" r:id="rId4" imgW="29692600" imgH="13220700" progId="Visio.Drawing.6">
                  <p:embed/>
                  <p:pic>
                    <p:nvPicPr>
                      <p:cNvPr id="3" name="Content Placeholder 2">
                        <a:extLst>
                          <a:ext uri="{FF2B5EF4-FFF2-40B4-BE49-F238E27FC236}">
                            <a16:creationId xmlns:a16="http://schemas.microsoft.com/office/drawing/2014/main" id="{C27AAC5D-D487-7843-A871-E2F2A29EB7B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947988"/>
                        <a:ext cx="6383337" cy="284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BC9079-5466-E14E-9F66-CF18BDD59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9950" y="1223963"/>
            <a:ext cx="3870325" cy="4572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dirty="0">
                <a:ea typeface="+mn-ea"/>
              </a:rPr>
              <a:t>Ideal IPC =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C78FF-0885-8C48-80EA-71AE29ED27C9}"/>
              </a:ext>
            </a:extLst>
          </p:cNvPr>
          <p:cNvSpPr txBox="1"/>
          <p:nvPr/>
        </p:nvSpPr>
        <p:spPr>
          <a:xfrm>
            <a:off x="1241425" y="6389688"/>
            <a:ext cx="606583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Actual IPC = 2</a:t>
            </a:r>
            <a:r>
              <a:rPr kumimoji="0" lang="de-CH" sz="2400" b="1" i="1" u="none" strike="noStrike" kern="120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(6 instructions issued in 3 cycles)</a:t>
            </a:r>
          </a:p>
        </p:txBody>
      </p:sp>
    </p:spTree>
    <p:extLst>
      <p:ext uri="{BB962C8B-B14F-4D97-AF65-F5344CB8AC3E}">
        <p14:creationId xmlns:p14="http://schemas.microsoft.com/office/powerpoint/2010/main" val="40883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4">
            <a:extLst>
              <a:ext uri="{FF2B5EF4-FFF2-40B4-BE49-F238E27FC236}">
                <a16:creationId xmlns:a16="http://schemas.microsoft.com/office/drawing/2014/main" id="{F1DA6182-D9EF-0B47-8175-3D38807C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434975"/>
            <a:ext cx="8786812" cy="762000"/>
          </a:xfrm>
        </p:spPr>
        <p:txBody>
          <a:bodyPr/>
          <a:lstStyle/>
          <a:p>
            <a:r>
              <a:rPr lang="de-CH" altLang="en-US"/>
              <a:t>Superscalar Performance with Dependencies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CBEC20-546B-8A49-B005-6FDE02BA5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219200"/>
            <a:ext cx="3870325" cy="17526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lw</a:t>
            </a:r>
            <a:r>
              <a:rPr lang="en-US" sz="1800" dirty="0">
                <a:ea typeface="+mn-ea"/>
              </a:rPr>
              <a:t>  $t0, 40($s0)		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add</a:t>
            </a:r>
            <a:r>
              <a:rPr lang="en-US" sz="1800" dirty="0">
                <a:ea typeface="+mn-ea"/>
              </a:rPr>
              <a:t> $t1, $t0, $s1		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sub</a:t>
            </a:r>
            <a:r>
              <a:rPr lang="en-US" sz="1800" dirty="0">
                <a:ea typeface="+mn-ea"/>
              </a:rPr>
              <a:t> $t0, $s2, $s3		 </a:t>
            </a:r>
            <a:r>
              <a:rPr lang="en-US" sz="1800" b="1" dirty="0">
                <a:ea typeface="+mn-ea"/>
              </a:rPr>
              <a:t>and</a:t>
            </a:r>
            <a:r>
              <a:rPr lang="en-US" sz="1800" dirty="0">
                <a:ea typeface="+mn-ea"/>
              </a:rPr>
              <a:t> $t2, $s4, $t0		 </a:t>
            </a:r>
            <a:r>
              <a:rPr lang="en-US" sz="1800" b="1" dirty="0">
                <a:ea typeface="+mn-ea"/>
              </a:rPr>
              <a:t>or</a:t>
            </a:r>
            <a:r>
              <a:rPr lang="en-US" sz="1800" dirty="0">
                <a:ea typeface="+mn-ea"/>
              </a:rPr>
              <a:t>  $t3, $s5, $s6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sw</a:t>
            </a:r>
            <a:r>
              <a:rPr lang="en-US" sz="1800" dirty="0">
                <a:ea typeface="+mn-ea"/>
              </a:rPr>
              <a:t>  $s7, 80($t3)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endParaRPr lang="de-CH" dirty="0">
              <a:ea typeface="+mn-ea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CD04396-7AB3-3A4E-A420-36E0CAC374C9}"/>
              </a:ext>
            </a:extLst>
          </p:cNvPr>
          <p:cNvGraphicFramePr>
            <a:graphicFrameLocks noGrp="1" noChangeAspect="1"/>
          </p:cNvGraphicFramePr>
          <p:nvPr>
            <p:ph idx="10"/>
            <p:custDataLst>
              <p:tags r:id="rId2"/>
            </p:custDataLst>
          </p:nvPr>
        </p:nvGraphicFramePr>
        <p:xfrm>
          <a:off x="519113" y="2954338"/>
          <a:ext cx="6981825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6" name="VISIO" r:id="rId4" imgW="32410400" imgH="16637000" progId="Visio.Drawing.6">
                  <p:embed/>
                </p:oleObj>
              </mc:Choice>
              <mc:Fallback>
                <p:oleObj name="VISIO" r:id="rId4" imgW="32410400" imgH="16637000" progId="Visio.Drawing.6">
                  <p:embed/>
                  <p:pic>
                    <p:nvPicPr>
                      <p:cNvPr id="11" name="Content Placeholder 10">
                        <a:extLst>
                          <a:ext uri="{FF2B5EF4-FFF2-40B4-BE49-F238E27FC236}">
                            <a16:creationId xmlns:a16="http://schemas.microsoft.com/office/drawing/2014/main" id="{7CD04396-7AB3-3A4E-A420-36E0CAC374C9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2954338"/>
                        <a:ext cx="6981825" cy="358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2A604D-324A-E14C-9C25-5A9D5F7A7B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9950" y="1223963"/>
            <a:ext cx="3870325" cy="4572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dirty="0">
                <a:ea typeface="+mn-ea"/>
              </a:rPr>
              <a:t>Ideal IPC =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F647E-22AC-9048-BFB5-C68BAF4F097F}"/>
              </a:ext>
            </a:extLst>
          </p:cNvPr>
          <p:cNvSpPr txBox="1"/>
          <p:nvPr/>
        </p:nvSpPr>
        <p:spPr>
          <a:xfrm>
            <a:off x="1241425" y="6389688"/>
            <a:ext cx="63023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Actual IPC = 1.2</a:t>
            </a:r>
            <a:r>
              <a:rPr kumimoji="0" lang="de-CH" sz="2400" b="1" i="1" u="none" strike="noStrike" kern="1200" cap="none" spc="0" normalizeH="0" baseline="0" noProof="0" dirty="0">
                <a:ln>
                  <a:noFill/>
                </a:ln>
                <a:solidFill>
                  <a:srgbClr val="4F0E2B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(6 instructions issued in 5 cycles)</a:t>
            </a:r>
          </a:p>
        </p:txBody>
      </p:sp>
    </p:spTree>
    <p:extLst>
      <p:ext uri="{BB962C8B-B14F-4D97-AF65-F5344CB8AC3E}">
        <p14:creationId xmlns:p14="http://schemas.microsoft.com/office/powerpoint/2010/main" val="23427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59DB7FBB-A57F-DA46-B367-3DADAB7F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Superscalar Execution Tradeoffs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68310260-4BB2-2449-9017-F23CFC25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Advantages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</a:rPr>
              <a:t>Higher IPC </a:t>
            </a:r>
            <a:r>
              <a:rPr lang="en-US" dirty="0"/>
              <a:t>(instructions per cycle)</a:t>
            </a:r>
          </a:p>
          <a:p>
            <a:pPr lvl="1">
              <a:buFont typeface="Wingdings" charset="0"/>
              <a:buChar char="q"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00"/>
                </a:solidFill>
              </a:rPr>
              <a:t>Disadvantages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</a:rPr>
              <a:t>Higher complexity for dependency checking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dirty="0">
                <a:solidFill>
                  <a:srgbClr val="000000"/>
                </a:solidFill>
              </a:rPr>
              <a:t>Require checking within a pipeline stage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dirty="0">
                <a:solidFill>
                  <a:srgbClr val="000000"/>
                </a:solidFill>
              </a:rPr>
              <a:t>Renaming becomes more complex in an </a:t>
            </a:r>
            <a:r>
              <a:rPr lang="en-US" dirty="0" err="1">
                <a:solidFill>
                  <a:srgbClr val="000000"/>
                </a:solidFill>
              </a:rPr>
              <a:t>OoO</a:t>
            </a:r>
            <a:r>
              <a:rPr lang="en-US" dirty="0">
                <a:solidFill>
                  <a:srgbClr val="000000"/>
                </a:solidFill>
              </a:rPr>
              <a:t> processor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</a:rPr>
              <a:t>More hardware </a:t>
            </a:r>
            <a:r>
              <a:rPr lang="en-US" dirty="0">
                <a:solidFill>
                  <a:srgbClr val="000000"/>
                </a:solidFill>
              </a:rPr>
              <a:t>resources needed</a:t>
            </a:r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5A1C9C6D-55CD-EE45-A11F-AD1DEFE35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691842-4F24-4840-AB6B-EF3972469FB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143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938D2BCD-E0DC-6E49-9FEB-EE347310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BC4C6021-5593-954F-B05A-F268BDF0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432FF"/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Systolic Arrays</a:t>
            </a: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D085B7F-6420-E447-8B1C-7634A49A4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FA623E-D5FB-D743-BFC0-86447E6B762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08098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4">
            <a:extLst>
              <a:ext uri="{FF2B5EF4-FFF2-40B4-BE49-F238E27FC236}">
                <a16:creationId xmlns:a16="http://schemas.microsoft.com/office/drawing/2014/main" id="{43AD4A1A-5666-E641-9399-B20B75377D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VLIW</a:t>
            </a:r>
          </a:p>
        </p:txBody>
      </p:sp>
      <p:sp>
        <p:nvSpPr>
          <p:cNvPr id="71682" name="Rectangle 5">
            <a:extLst>
              <a:ext uri="{FF2B5EF4-FFF2-40B4-BE49-F238E27FC236}">
                <a16:creationId xmlns:a16="http://schemas.microsoft.com/office/drawing/2014/main" id="{7A266D94-D374-3C4D-9A6D-AEEB14A333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811696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ECA7AB10-323C-0549-B221-6720F94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VLIW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2F19-9D0C-C249-8600-FB7095148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410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Superscalar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Hardware</a:t>
            </a:r>
            <a:r>
              <a:rPr lang="en-US" altLang="en-US">
                <a:ea typeface="ＭＳ Ｐゴシック" panose="020B0600070205080204" pitchFamily="34" charset="-128"/>
              </a:rPr>
              <a:t> fetches multiple instructions and checks dependencies between them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VLIW (Very Long Instruction Word)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Software (compiler) packs independent instructions</a:t>
            </a:r>
            <a:r>
              <a:rPr lang="en-US" altLang="en-US">
                <a:ea typeface="ＭＳ Ｐゴシック" panose="020B0600070205080204" pitchFamily="34" charset="-128"/>
              </a:rPr>
              <a:t> in a larger “instruction bundle” to be fetched and executed concurrently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Hardware fetches and executes the instructions in the bundle concurrently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No need for hardware dependency checking between concurrently-fetched instructions in the VLIW model</a:t>
            </a:r>
          </a:p>
        </p:txBody>
      </p:sp>
      <p:sp>
        <p:nvSpPr>
          <p:cNvPr id="143363" name="Slide Number Placeholder 3">
            <a:extLst>
              <a:ext uri="{FF2B5EF4-FFF2-40B4-BE49-F238E27FC236}">
                <a16:creationId xmlns:a16="http://schemas.microsoft.com/office/drawing/2014/main" id="{2CCB3CBC-9259-6B46-9E2B-E35E3B4F4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F202B3-A750-A44E-BC3A-BB4FED9FC30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84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79DE4C74-A817-C144-B315-6687D3EE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VLIW Concept</a:t>
            </a:r>
          </a:p>
        </p:txBody>
      </p:sp>
      <p:sp>
        <p:nvSpPr>
          <p:cNvPr id="74754" name="Content Placeholder 2">
            <a:extLst>
              <a:ext uri="{FF2B5EF4-FFF2-40B4-BE49-F238E27FC236}">
                <a16:creationId xmlns:a16="http://schemas.microsoft.com/office/drawing/2014/main" id="{DEEFDCDB-BCD0-EC41-928B-705244049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82650"/>
            <a:ext cx="8610600" cy="5192713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Fisher,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Very Long Instruction Word architectures and the ELI-512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ISCA 1983.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ELI: Enormously longword instructions (512 bits)</a:t>
            </a:r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A7D0DB30-801E-034B-84ED-AFCE354E2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FCD744-D3B6-8D42-A812-E27B411E386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4756" name="Picture 70">
            <a:extLst>
              <a:ext uri="{FF2B5EF4-FFF2-40B4-BE49-F238E27FC236}">
                <a16:creationId xmlns:a16="http://schemas.microsoft.com/office/drawing/2014/main" id="{667828CE-C6BF-EE4E-B244-40CED71E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058863"/>
            <a:ext cx="8078788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361716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FAC3D878-5D81-FB45-9D15-DB584564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VLIW (Very Long Instruction Word)</a:t>
            </a:r>
          </a:p>
        </p:txBody>
      </p:sp>
      <p:sp>
        <p:nvSpPr>
          <p:cNvPr id="167938" name="Content Placeholder 2">
            <a:extLst>
              <a:ext uri="{FF2B5EF4-FFF2-40B4-BE49-F238E27FC236}">
                <a16:creationId xmlns:a16="http://schemas.microsoft.com/office/drawing/2014/main" id="{1E30CC50-FCE1-4B46-9AFD-29A58D06D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7575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 very long instruction word consists of multiple independent instructions packed together by the compiler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Packed instructions can be logically unrelated (contrast with SIMD/vector processors, which we will see soon)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Idea: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Compiler finds independent instructions and statically schedules (i.e. packs/bundles) them into a single VLIW instruction</a:t>
            </a:r>
          </a:p>
          <a:p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Traditional Characteristics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Multiple functional units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 instructions in a bundle are executed in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lock step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Instructions </a:t>
            </a:r>
            <a:r>
              <a:rPr lang="en-US" altLang="en-US" dirty="0">
                <a:ea typeface="ＭＳ Ｐゴシック" panose="020B0600070205080204" pitchFamily="34" charset="-128"/>
              </a:rPr>
              <a:t>in a bundle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statically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aligned </a:t>
            </a:r>
            <a:r>
              <a:rPr lang="en-US" altLang="en-US" dirty="0">
                <a:ea typeface="ＭＳ Ｐゴシック" panose="020B0600070205080204" pitchFamily="34" charset="-128"/>
              </a:rPr>
              <a:t>to be directly fed into the functional units</a:t>
            </a: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32D47B54-FDAB-DD44-A4B6-A5F2FB44F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1AF215-D1E2-AF40-83DB-F8328FD4C16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41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4">
            <a:extLst>
              <a:ext uri="{FF2B5EF4-FFF2-40B4-BE49-F238E27FC236}">
                <a16:creationId xmlns:a16="http://schemas.microsoft.com/office/drawing/2014/main" id="{E0F1FD70-4CE8-D046-AC50-B3E5406D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434975"/>
            <a:ext cx="8786812" cy="762000"/>
          </a:xfrm>
        </p:spPr>
        <p:txBody>
          <a:bodyPr/>
          <a:lstStyle/>
          <a:p>
            <a:r>
              <a:rPr lang="en-US" altLang="en-US"/>
              <a:t>VLIW Performance Example (2-wide bundles)</a:t>
            </a:r>
            <a:endParaRPr lang="de-CH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3361E-8EC3-D749-9D1C-D1BE5B99C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219200"/>
            <a:ext cx="3870325" cy="17526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lw</a:t>
            </a:r>
            <a:r>
              <a:rPr lang="en-US" sz="1800" dirty="0">
                <a:ea typeface="+mn-ea"/>
              </a:rPr>
              <a:t>  $t0, 40($s0)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add</a:t>
            </a:r>
            <a:r>
              <a:rPr lang="en-US" sz="1800" dirty="0">
                <a:ea typeface="+mn-ea"/>
              </a:rPr>
              <a:t> $t1, $s1, $s2		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>
                <a:ea typeface="+mn-ea"/>
              </a:rPr>
              <a:t>sub</a:t>
            </a:r>
            <a:r>
              <a:rPr lang="en-US" sz="1800" dirty="0">
                <a:ea typeface="+mn-ea"/>
              </a:rPr>
              <a:t> $t2, $s1, $s3		 </a:t>
            </a:r>
            <a:r>
              <a:rPr lang="en-US" sz="1800" b="1" dirty="0">
                <a:ea typeface="+mn-ea"/>
              </a:rPr>
              <a:t>and</a:t>
            </a:r>
            <a:r>
              <a:rPr lang="en-US" sz="1800" dirty="0">
                <a:ea typeface="+mn-ea"/>
              </a:rPr>
              <a:t> $t3, $s3, $s4		 </a:t>
            </a:r>
            <a:r>
              <a:rPr lang="en-US" sz="1800" b="1" dirty="0">
                <a:ea typeface="+mn-ea"/>
              </a:rPr>
              <a:t>or</a:t>
            </a:r>
            <a:r>
              <a:rPr lang="en-US" sz="1800" dirty="0">
                <a:ea typeface="+mn-ea"/>
              </a:rPr>
              <a:t>  $t4, $s1, $s5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sz="1800" b="1" dirty="0" err="1">
                <a:ea typeface="+mn-ea"/>
              </a:rPr>
              <a:t>sw</a:t>
            </a:r>
            <a:r>
              <a:rPr lang="en-US" sz="1800" dirty="0">
                <a:ea typeface="+mn-ea"/>
              </a:rPr>
              <a:t>  $s5, 80($s0)</a:t>
            </a:r>
          </a:p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endParaRPr lang="de-CH" dirty="0">
              <a:ea typeface="+mn-ea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B5EBE53-8284-1A40-96B2-AEE231C60B0C}"/>
              </a:ext>
            </a:extLst>
          </p:cNvPr>
          <p:cNvGraphicFramePr>
            <a:graphicFrameLocks noGrp="1" noChangeAspect="1"/>
          </p:cNvGraphicFramePr>
          <p:nvPr>
            <p:ph idx="10"/>
            <p:custDataLst>
              <p:tags r:id="rId2"/>
            </p:custDataLst>
          </p:nvPr>
        </p:nvGraphicFramePr>
        <p:xfrm>
          <a:off x="627063" y="2947988"/>
          <a:ext cx="6383337" cy="284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VISIO" r:id="rId4" imgW="29692600" imgH="13220700" progId="Visio.Drawing.6">
                  <p:embed/>
                </p:oleObj>
              </mc:Choice>
              <mc:Fallback>
                <p:oleObj name="VISIO" r:id="rId4" imgW="29692600" imgH="13220700" progId="Visio.Drawing.6">
                  <p:embed/>
                  <p:pic>
                    <p:nvPicPr>
                      <p:cNvPr id="3" name="Content Placeholder 2">
                        <a:extLst>
                          <a:ext uri="{FF2B5EF4-FFF2-40B4-BE49-F238E27FC236}">
                            <a16:creationId xmlns:a16="http://schemas.microsoft.com/office/drawing/2014/main" id="{3B5EBE53-8284-1A40-96B2-AEE231C60B0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947988"/>
                        <a:ext cx="6383337" cy="284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D1FF8A-4008-1B41-B031-08F944B8FE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9950" y="1223963"/>
            <a:ext cx="3870325" cy="457200"/>
          </a:xfrm>
        </p:spPr>
        <p:txBody>
          <a:bodyPr/>
          <a:lstStyle/>
          <a:p>
            <a:pPr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None/>
              <a:defRPr/>
            </a:pPr>
            <a:r>
              <a:rPr lang="en-US" dirty="0">
                <a:ea typeface="+mn-ea"/>
              </a:rPr>
              <a:t>Ideal IPC =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28079-ECAD-A648-8C4E-6DA0923D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1425" y="6389688"/>
            <a:ext cx="6065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A81E5B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Actual IPC = 2</a:t>
            </a:r>
            <a:r>
              <a:rPr kumimoji="0" lang="de-CH" altLang="en-US" sz="2400" b="1" i="1" u="none" strike="noStrike" kern="1200" cap="none" spc="0" normalizeH="0" baseline="0" noProof="0">
                <a:ln>
                  <a:noFill/>
                </a:ln>
                <a:solidFill>
                  <a:srgbClr val="A81E5B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(6 instructions issued in 3 cycles)</a:t>
            </a:r>
          </a:p>
        </p:txBody>
      </p:sp>
    </p:spTree>
    <p:extLst>
      <p:ext uri="{BB962C8B-B14F-4D97-AF65-F5344CB8AC3E}">
        <p14:creationId xmlns:p14="http://schemas.microsoft.com/office/powerpoint/2010/main" val="414216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DBD3-8031-42D6-80CF-FE05E4EE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Recall: Cycle </a:t>
            </a:r>
            <a:r>
              <a:rPr lang="en-US" dirty="0">
                <a:sym typeface="Wingdings" panose="05000000000000000000" pitchFamily="2" charset="2"/>
              </a:rPr>
              <a:t>0</a:t>
            </a: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FAF7-D375-4D96-BA5E-AF0327B95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BE5B82-150F-45D1-8DA5-7D3091FBB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600" y="3060460"/>
          <a:ext cx="2021396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97">
                  <a:extLst>
                    <a:ext uri="{9D8B030D-6E8A-4147-A177-3AD203B41FA5}">
                      <a16:colId xmlns:a16="http://schemas.microsoft.com/office/drawing/2014/main" val="178228208"/>
                    </a:ext>
                  </a:extLst>
                </a:gridCol>
                <a:gridCol w="456057">
                  <a:extLst>
                    <a:ext uri="{9D8B030D-6E8A-4147-A177-3AD203B41FA5}">
                      <a16:colId xmlns:a16="http://schemas.microsoft.com/office/drawing/2014/main" val="514640341"/>
                    </a:ext>
                  </a:extLst>
                </a:gridCol>
                <a:gridCol w="374587">
                  <a:extLst>
                    <a:ext uri="{9D8B030D-6E8A-4147-A177-3AD203B41FA5}">
                      <a16:colId xmlns:a16="http://schemas.microsoft.com/office/drawing/2014/main" val="3807375684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34760520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Register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Valid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Tag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Value</a:t>
                      </a:r>
                      <a:endParaRPr lang="en-CH" sz="1200" b="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855663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67566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717070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8068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8062439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29961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1653268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0538406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1414188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6960802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711068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CH" sz="1100" dirty="0"/>
                    </a:p>
                  </a:txBody>
                  <a:tcPr marL="45720" marR="4572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  <a:endParaRPr lang="en-CH" sz="1100" dirty="0"/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9780842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A7E21-7B39-4D87-8095-EBAAA1B5887A}"/>
              </a:ext>
            </a:extLst>
          </p:cNvPr>
          <p:cNvGrpSpPr/>
          <p:nvPr/>
        </p:nvGrpSpPr>
        <p:grpSpPr>
          <a:xfrm>
            <a:off x="3398728" y="4989344"/>
            <a:ext cx="1449705" cy="798651"/>
            <a:chOff x="6998109" y="2092803"/>
            <a:chExt cx="3805084" cy="2096244"/>
          </a:xfrm>
        </p:grpSpPr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D9788A89-F980-424B-B3EA-FD96B8BD3A8E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+</a:t>
              </a:r>
              <a:endParaRPr kumimoji="0" lang="en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1E8E30-D2BE-4453-842F-BFE9A1A107DA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9DD9CB-A55D-427D-99E0-64627FC8AE38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CA4318-6D66-4D09-AE89-D97B30539D8A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79CD7C-A37E-433C-B255-46FD6FEBC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84043F-213C-4FA2-A503-A68507FB5934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092803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B88D05-5CA0-48B4-9863-D2A4299DDDA4}"/>
              </a:ext>
            </a:extLst>
          </p:cNvPr>
          <p:cNvGrpSpPr/>
          <p:nvPr/>
        </p:nvGrpSpPr>
        <p:grpSpPr>
          <a:xfrm>
            <a:off x="6477000" y="4989344"/>
            <a:ext cx="1449705" cy="795474"/>
            <a:chOff x="6998109" y="2101142"/>
            <a:chExt cx="3805084" cy="2087904"/>
          </a:xfrm>
        </p:grpSpPr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697BEE34-7099-4A97-B1AC-C9CE1D11B917}"/>
                </a:ext>
              </a:extLst>
            </p:cNvPr>
            <p:cNvSpPr/>
            <p:nvPr/>
          </p:nvSpPr>
          <p:spPr>
            <a:xfrm>
              <a:off x="6998109" y="2573594"/>
              <a:ext cx="3805084" cy="1143000"/>
            </a:xfrm>
            <a:prstGeom prst="flowChartManualOperation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∗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4EB639-D558-45E4-9466-BDE2F8372937}"/>
                </a:ext>
              </a:extLst>
            </p:cNvPr>
            <p:cNvCxnSpPr>
              <a:cxnSpLocks/>
            </p:cNvCxnSpPr>
            <p:nvPr/>
          </p:nvCxnSpPr>
          <p:spPr>
            <a:xfrm>
              <a:off x="8329141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582676-F310-42D3-80E5-0D91022531B7}"/>
                </a:ext>
              </a:extLst>
            </p:cNvPr>
            <p:cNvCxnSpPr>
              <a:cxnSpLocks/>
            </p:cNvCxnSpPr>
            <p:nvPr/>
          </p:nvCxnSpPr>
          <p:spPr>
            <a:xfrm>
              <a:off x="9473166" y="3716595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D48D83-B4BE-48B5-9027-5A30266F2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68703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94A397-3F5E-43B7-A316-493D0DF448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7832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A5D3E-8DEE-420C-BF49-4FDB538C5A67}"/>
                </a:ext>
              </a:extLst>
            </p:cNvPr>
            <p:cNvCxnSpPr>
              <a:cxnSpLocks/>
            </p:cNvCxnSpPr>
            <p:nvPr/>
          </p:nvCxnSpPr>
          <p:spPr>
            <a:xfrm>
              <a:off x="8911705" y="2101142"/>
              <a:ext cx="0" cy="47245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C88395-4758-4F88-A6AE-720C47DD47BE}"/>
              </a:ext>
            </a:extLst>
          </p:cNvPr>
          <p:cNvGraphicFramePr>
            <a:graphicFrameLocks noGrp="1"/>
          </p:cNvGraphicFramePr>
          <p:nvPr/>
        </p:nvGraphicFramePr>
        <p:xfrm>
          <a:off x="2805320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7CEA6B2-1EB6-48A9-8CFF-BC13AB7D53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60859" y="3198590"/>
          <a:ext cx="2500215" cy="1512190"/>
        </p:xfrm>
        <a:graphic>
          <a:graphicData uri="http://schemas.openxmlformats.org/drawingml/2006/table">
            <a:tbl>
              <a:tblPr firstRow="1" bandRow="1"/>
              <a:tblGrid>
                <a:gridCol w="196215">
                  <a:extLst>
                    <a:ext uri="{9D8B030D-6E8A-4147-A177-3AD203B41FA5}">
                      <a16:colId xmlns:a16="http://schemas.microsoft.com/office/drawing/2014/main" val="14804374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201825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748523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51423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64110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603680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471918201"/>
                    </a:ext>
                  </a:extLst>
                </a:gridCol>
              </a:tblGrid>
              <a:tr h="2520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21989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 lang="en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Tag</a:t>
                      </a:r>
                      <a:endParaRPr lang="en-C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671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52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1162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2143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CH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15154"/>
                  </a:ext>
                </a:extLst>
              </a:tr>
            </a:tbl>
          </a:graphicData>
        </a:graphic>
      </p:graphicFrame>
      <p:sp>
        <p:nvSpPr>
          <p:cNvPr id="425" name="Rectangle 29">
            <a:extLst>
              <a:ext uri="{FF2B5EF4-FFF2-40B4-BE49-F238E27FC236}">
                <a16:creationId xmlns:a16="http://schemas.microsoft.com/office/drawing/2014/main" id="{AED3A31C-147D-48A2-BB70-585A3895D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2" y="1004752"/>
            <a:ext cx="724441" cy="324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Cycle</a:t>
            </a:r>
            <a:endParaRPr kumimoji="0" lang="en-CH" alt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FB17FC8-50B1-43AE-BE29-2AEB0A1371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1457" y="1347785"/>
          <a:ext cx="2013700" cy="1521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68285122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6171413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26253014"/>
                    </a:ext>
                  </a:extLst>
                </a:gridCol>
                <a:gridCol w="465700">
                  <a:extLst>
                    <a:ext uri="{9D8B030D-6E8A-4147-A177-3AD203B41FA5}">
                      <a16:colId xmlns:a16="http://schemas.microsoft.com/office/drawing/2014/main" val="3517611654"/>
                    </a:ext>
                  </a:extLst>
                </a:gridCol>
              </a:tblGrid>
              <a:tr h="171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R1, R2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241112"/>
                  </a:ext>
                </a:extLst>
              </a:tr>
              <a:tr h="2744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R3, R4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7394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R2, R6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1130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R8, R9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2265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MUL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R7, R10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4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ADD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R5, R11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  <a:sym typeface="Wingdings" panose="05000000000000000000" pitchFamily="2" charset="2"/>
                        </a:rPr>
                        <a:t>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0" marR="0" marT="18000" marB="1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Consolas" panose="020B0609020204030204" pitchFamily="49" charset="0"/>
                        </a:rPr>
                        <a:t>R5</a:t>
                      </a:r>
                      <a:endParaRPr lang="en-CH" sz="1400" dirty="0"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953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024258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>
            <a:extLst>
              <a:ext uri="{FF2B5EF4-FFF2-40B4-BE49-F238E27FC236}">
                <a16:creationId xmlns:a16="http://schemas.microsoft.com/office/drawing/2014/main" id="{8539062B-8775-F04D-B443-D9CD530B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VLIW Lock-Step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DF8A6-548A-1F4B-B517-81D34208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Lock-step (all or none) execution: If any operation in a VLIW instruction stalls, all instructions stall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In a truly VLIW machine, the compiler handles all dependency-related stalls, hardware does </a:t>
            </a:r>
            <a:r>
              <a:rPr lang="en-US" altLang="en-US" b="1" dirty="0">
                <a:ea typeface="ＭＳ Ｐゴシック" panose="020B0600070205080204" pitchFamily="34" charset="-128"/>
              </a:rPr>
              <a:t>not</a:t>
            </a:r>
            <a:r>
              <a:rPr lang="en-US" altLang="en-US" dirty="0">
                <a:ea typeface="ＭＳ Ｐゴシック" panose="020B0600070205080204" pitchFamily="34" charset="-128"/>
              </a:rPr>
              <a:t> perform dependency checking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about variable latency operations?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44387" name="Slide Number Placeholder 3">
            <a:extLst>
              <a:ext uri="{FF2B5EF4-FFF2-40B4-BE49-F238E27FC236}">
                <a16:creationId xmlns:a16="http://schemas.microsoft.com/office/drawing/2014/main" id="{47F16681-5149-C348-A3B1-F7FCEE5E1F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93B44F-AEE1-CB4C-8784-B90DDB39C92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243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BC40F2E0-823F-134B-BA2D-BA1FBF61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VLIW Philosophy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CB1FE9A6-F813-F24A-9579-D65683B17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050"/>
            <a:ext cx="8915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Philosophy similar to RISC (simple instructions and hardware)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Except multiple instructions in parallel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RISC (John </a:t>
            </a:r>
            <a:r>
              <a:rPr lang="en-US" altLang="en-US" dirty="0" err="1">
                <a:ea typeface="ＭＳ Ｐゴシック" panose="020B0600070205080204" pitchFamily="34" charset="-128"/>
              </a:rPr>
              <a:t>Cocke</a:t>
            </a:r>
            <a:r>
              <a:rPr lang="en-US" altLang="en-US" dirty="0">
                <a:ea typeface="ＭＳ Ｐゴシック" panose="020B0600070205080204" pitchFamily="34" charset="-128"/>
              </a:rPr>
              <a:t>, 1970s, IBM 801 minicomputer)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Compiler does the hard work to translate high-level language code to simple instructions (John </a:t>
            </a:r>
            <a:r>
              <a:rPr lang="en-US" altLang="en-US" dirty="0" err="1">
                <a:ea typeface="ＭＳ Ｐゴシック" panose="020B0600070205080204" pitchFamily="34" charset="-128"/>
              </a:rPr>
              <a:t>Cocke</a:t>
            </a:r>
            <a:r>
              <a:rPr lang="en-US" altLang="en-US" dirty="0">
                <a:ea typeface="ＭＳ Ｐゴシック" panose="020B0600070205080204" pitchFamily="34" charset="-128"/>
              </a:rPr>
              <a:t>: control signals)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And, to reorder simple instructions for high performance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Hardware does little translation/decoding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very simple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VLIW (Josh Fisher, ISCA 1983)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Compiler does the hard work to find instruction level parallelism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Hardware stays as simple and streamlined as possible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Executes each instruction in a bundle in lock step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Simple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higher frequency, easier to design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A26A0699-3EE8-1740-B940-9246784F0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92E350-F0D8-C44B-82BA-8183AFB7EFB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850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5E3881A8-FF06-F54B-A385-A02B762F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Commercial VLIW Machines</a:t>
            </a:r>
          </a:p>
        </p:txBody>
      </p:sp>
      <p:sp>
        <p:nvSpPr>
          <p:cNvPr id="132098" name="Content Placeholder 2">
            <a:extLst>
              <a:ext uri="{FF2B5EF4-FFF2-40B4-BE49-F238E27FC236}">
                <a16:creationId xmlns:a16="http://schemas.microsoft.com/office/drawing/2014/main" id="{F463029D-C6EF-9B4C-BEEE-1E09AF5C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Multiflow TRACE, Josh Fisher (7-wide, 28-wide)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Cydrome Cydra 5, Bob Rau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Transmeta Crusoe: x86 binary-translated into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 internal VLIW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TI C6000, Trimedia, STMicro (DSP &amp; embedded processors)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Most successful commercially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Intel IA-64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Not fully VLIW, but based on VLIW principles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EPIC (Explicitly Parallel Instruction Computing)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Instruction bundles can have dependent instructions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 few bits in the instruction format specify explicitly which instructions in the bundle are dependent on which other ones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7827" name="Slide Number Placeholder 3">
            <a:extLst>
              <a:ext uri="{FF2B5EF4-FFF2-40B4-BE49-F238E27FC236}">
                <a16:creationId xmlns:a16="http://schemas.microsoft.com/office/drawing/2014/main" id="{56946568-9EDB-F547-9FF7-C04219A8DF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A99457-3901-864E-AF41-CD48A292B8B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54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56095CC3-1DA9-9741-BADC-2B7178A9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VLIW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EEA32-95B4-8049-AEBF-F867F4445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Advantages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100">
                <a:ea typeface="ＭＳ Ｐゴシック" panose="020B0600070205080204" pitchFamily="34" charset="-128"/>
              </a:rPr>
              <a:t>+ No need for dynamic scheduling hardware </a:t>
            </a:r>
            <a:r>
              <a:rPr lang="en-US" altLang="en-US" sz="2100">
                <a:ea typeface="ＭＳ Ｐゴシック" panose="020B0600070205080204" pitchFamily="34" charset="-128"/>
                <a:sym typeface="Wingdings" pitchFamily="2" charset="2"/>
              </a:rPr>
              <a:t> simple hardware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100">
                <a:ea typeface="ＭＳ Ｐゴシック" panose="020B0600070205080204" pitchFamily="34" charset="-128"/>
                <a:sym typeface="Wingdings" pitchFamily="2" charset="2"/>
              </a:rPr>
              <a:t>+ No need for dependency checking within a VLIW instruction  simple hardware for multiple instruction issue + no renaming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100">
                <a:ea typeface="ＭＳ Ｐゴシック" panose="020B0600070205080204" pitchFamily="34" charset="-128"/>
                <a:sym typeface="Wingdings" pitchFamily="2" charset="2"/>
              </a:rPr>
              <a:t>+ No need for instruction alignment/distribution after fetch to different functional units  simple hardware</a:t>
            </a:r>
          </a:p>
          <a:p>
            <a:pPr lvl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Disadvantages</a:t>
            </a:r>
          </a:p>
          <a:p>
            <a:pPr lvl="1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-- Compiler needs to find N independent operations per cycle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  <a:sym typeface="Wingdings" pitchFamily="2" charset="2"/>
              </a:rPr>
              <a:t>	-- If it cannot, inserts NOPs in a VLIW instruction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  <a:sym typeface="Wingdings" pitchFamily="2" charset="2"/>
              </a:rPr>
              <a:t>	-- Parallelism loss AND code size increase</a:t>
            </a:r>
          </a:p>
          <a:p>
            <a:pPr lvl="1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-- Recompilation required when execution width (N), instruction latencies, functional units change (</a:t>
            </a:r>
            <a:r>
              <a:rPr lang="en-US" altLang="en-US" sz="1800">
                <a:ea typeface="ＭＳ Ｐゴシック" panose="020B0600070205080204" pitchFamily="34" charset="-128"/>
                <a:sym typeface="Wingdings" pitchFamily="2" charset="2"/>
              </a:rPr>
              <a:t>Unlike superscalar processing)</a:t>
            </a:r>
          </a:p>
          <a:p>
            <a:pPr lvl="1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-- Lockstep execution causes independent operations to stall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  <a:sym typeface="Wingdings" pitchFamily="2" charset="2"/>
              </a:rPr>
              <a:t>	-- No instruction can progress until the longest-latency instruction completes</a:t>
            </a:r>
          </a:p>
          <a:p>
            <a:pPr lvl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A099E632-C268-3643-926B-EE1E59A56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C48C4B-657E-7A49-BC95-850D05A93CA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5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D49489DF-4639-FE46-B48C-374F6887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VLIW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2E4CC-2857-DD4A-92E8-8D080328F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VLIW simplifies hardware, but requires complex compiler techniques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/>
              <a:t>Solely-compiler approach of VLIW has several downsides that reduce performance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-- Too many NOPs (not enough parallelism discovered)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-- Static schedule intimately tied to microarchitecture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	-- Code optimized for one generation performs poorly for next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-- No tolerance for variable or long-latency operations (lock step)</a:t>
            </a:r>
          </a:p>
          <a:p>
            <a:pPr lvl="1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None/>
              <a:defRPr/>
            </a:pPr>
            <a:r>
              <a:rPr lang="en-US" dirty="0"/>
              <a:t>++ Most compiler optimizations developed for VLIW employed in optimizing compilers (for superscalar compilation)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ea typeface="ＭＳ Ｐゴシック" charset="0"/>
              </a:rPr>
              <a:t>Enable code optimizations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/>
              <a:t>++ VLIW successful when parallelism is easier to find by the compiler (traditionally embedded markets, DSPs)</a:t>
            </a:r>
          </a:p>
        </p:txBody>
      </p:sp>
      <p:sp>
        <p:nvSpPr>
          <p:cNvPr id="79875" name="Slide Number Placeholder 3">
            <a:extLst>
              <a:ext uri="{FF2B5EF4-FFF2-40B4-BE49-F238E27FC236}">
                <a16:creationId xmlns:a16="http://schemas.microsoft.com/office/drawing/2014/main" id="{7759744C-6E3C-FD44-9BCF-EEE7C07A3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49773E-860D-BD4F-9580-372D4F69132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699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B3A3-C0A9-D94C-9263-1B258C51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Work: Superblock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EC52E-EFB7-664D-B335-883547ECF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5334000"/>
            <a:ext cx="8610600" cy="161925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Lecture Video on Static Instruction Scheduling</a:t>
            </a:r>
          </a:p>
          <a:p>
            <a:pPr lvl="1"/>
            <a:r>
              <a:rPr lang="en-US" dirty="0">
                <a:hlinkClick r:id="rId2"/>
              </a:rPr>
              <a:t>https://www.youtube.com/watch?v=isBEVkIjgGA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999C8-4DED-834A-AACC-9F8D8046B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4E0E9C-A454-5D49-AB31-E9FBCA96360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D1634-7EA2-9D4A-9A8A-9C4EC8E61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8" y="1180602"/>
            <a:ext cx="7805803" cy="2857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B0B5C-B1C1-0048-98D7-B2CC08CFB6BA}"/>
              </a:ext>
            </a:extLst>
          </p:cNvPr>
          <p:cNvSpPr txBox="1"/>
          <p:nvPr/>
        </p:nvSpPr>
        <p:spPr>
          <a:xfrm>
            <a:off x="1193268" y="4429780"/>
            <a:ext cx="7272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Hwu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et al.,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The superblock: An effective technique for VLIW and superscalar compilation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 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The Journal of Supercomputing, 1993.</a:t>
            </a:r>
          </a:p>
        </p:txBody>
      </p:sp>
    </p:spTree>
    <p:extLst>
      <p:ext uri="{BB962C8B-B14F-4D97-AF65-F5344CB8AC3E}">
        <p14:creationId xmlns:p14="http://schemas.microsoft.com/office/powerpoint/2010/main" val="29181246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066A-611F-AD45-B5C8-0180F65B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Work: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B11DD-3BBE-0E46-93C0-009D391012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4E0E9C-A454-5D49-AB31-E9FBCA96360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74C0-430A-D440-A8DD-20153801A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2521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6B2C0-C541-A743-8CC9-673627D1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674097"/>
            <a:ext cx="4953000" cy="272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509F5-05FB-4F4D-A9B5-1A6616960528}"/>
              </a:ext>
            </a:extLst>
          </p:cNvPr>
          <p:cNvSpPr txBox="1"/>
          <p:nvPr/>
        </p:nvSpPr>
        <p:spPr>
          <a:xfrm>
            <a:off x="326626" y="6513447"/>
            <a:ext cx="8360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Chang et al.,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IMPACT: an architectural framework for multiple-instruction-issue processors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 ISCA 1991. </a:t>
            </a:r>
          </a:p>
        </p:txBody>
      </p:sp>
    </p:spTree>
    <p:extLst>
      <p:ext uri="{BB962C8B-B14F-4D97-AF65-F5344CB8AC3E}">
        <p14:creationId xmlns:p14="http://schemas.microsoft.com/office/powerpoint/2010/main" val="1091876022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938D2BCD-E0DC-6E49-9FEB-EE347310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BC4C6021-5593-954F-B05A-F268BDF0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432FF"/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Systolic Arrays</a:t>
            </a: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D085B7F-6420-E447-8B1C-7634A49A4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FA623E-D5FB-D743-BFC0-86447E6B762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19414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>
            <a:extLst>
              <a:ext uri="{FF2B5EF4-FFF2-40B4-BE49-F238E27FC236}">
                <a16:creationId xmlns:a16="http://schemas.microsoft.com/office/drawing/2014/main" id="{D629E8AA-2443-3F40-A2AC-B063D425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How to Handle Data Dependences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A6522-15B1-CD44-AA29-0A72B43F9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763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Anti and output dependences are easier to handle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write to the destination in one stage and in program order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Flow dependences are more interesting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Five fundamental ways of handling flow dependences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Detect and wait </a:t>
            </a:r>
            <a:r>
              <a:rPr lang="en-US" altLang="en-US">
                <a:ea typeface="ＭＳ Ｐゴシック" panose="020B0600070205080204" pitchFamily="34" charset="-128"/>
              </a:rPr>
              <a:t>until value is available in register file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Detect and forward/bypass </a:t>
            </a:r>
            <a:r>
              <a:rPr lang="en-US" altLang="en-US">
                <a:ea typeface="ＭＳ Ｐゴシック" panose="020B0600070205080204" pitchFamily="34" charset="-128"/>
              </a:rPr>
              <a:t>data to dependent instruction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Detect and eliminate </a:t>
            </a:r>
            <a:r>
              <a:rPr lang="en-US" altLang="en-US">
                <a:ea typeface="ＭＳ Ｐゴシック" panose="020B0600070205080204" pitchFamily="34" charset="-128"/>
              </a:rPr>
              <a:t>the dependence at the software level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No need for the hardware to detect dependence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Predict </a:t>
            </a:r>
            <a:r>
              <a:rPr lang="en-US" altLang="en-US">
                <a:ea typeface="ＭＳ Ｐゴシック" panose="020B0600070205080204" pitchFamily="34" charset="-128"/>
              </a:rPr>
              <a:t>the needed value(s), execute “speculatively”,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and verify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Do something else </a:t>
            </a:r>
            <a:r>
              <a:rPr lang="en-US" altLang="en-US">
                <a:ea typeface="ＭＳ Ｐゴシック" panose="020B0600070205080204" pitchFamily="34" charset="-128"/>
              </a:rPr>
              <a:t>(fine-grained multithreading)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No need to detect</a:t>
            </a:r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6034AFD4-1C3E-BC46-B13C-F1682AF3C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534988-1B8F-9946-86C9-E599B6B5EB6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22723B-4551-414B-96E7-2C16A1A9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5562600"/>
            <a:ext cx="6535737" cy="838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943781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How to Handle Control Dependences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Critical to keep the pipeline full with correct sequence of dynamic instructions. 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b="1" dirty="0">
                <a:ea typeface="ＭＳ Ｐゴシック" charset="-128"/>
              </a:rPr>
              <a:t>Potential solutions if the instruction is a control-flow instruction: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Stall</a:t>
            </a:r>
            <a:r>
              <a:rPr lang="en-US" altLang="en-US" dirty="0">
                <a:ea typeface="ＭＳ Ｐゴシック" charset="-128"/>
              </a:rPr>
              <a:t> the pipeline until we know the next fetch address</a:t>
            </a:r>
          </a:p>
          <a:p>
            <a:r>
              <a:rPr lang="en-US" altLang="en-US" dirty="0">
                <a:ea typeface="ＭＳ Ｐゴシック" charset="-128"/>
              </a:rPr>
              <a:t>Guess the next fetch address (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branch prediction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r>
              <a:rPr lang="en-US" altLang="en-US" dirty="0">
                <a:ea typeface="ＭＳ Ｐゴシック" charset="-128"/>
              </a:rPr>
              <a:t>Employ delayed branching (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branch delay slot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r>
              <a:rPr lang="en-US" altLang="en-US" dirty="0">
                <a:ea typeface="ＭＳ Ｐゴシック" charset="-128"/>
              </a:rPr>
              <a:t>Do something else (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fine-grained multithreading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r>
              <a:rPr lang="en-US" altLang="en-US" dirty="0">
                <a:ea typeface="ＭＳ Ｐゴシック" charset="-128"/>
              </a:rPr>
              <a:t>Eliminate control-flow instructions (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predicated execution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r>
              <a:rPr lang="en-US" altLang="en-US" dirty="0">
                <a:ea typeface="ＭＳ Ｐゴシック" charset="-128"/>
              </a:rPr>
              <a:t>Fetch from both possible paths (if you know the addresses of both possible paths) (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multipath execution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C2CCA-3291-CC4E-A327-B22DE01920C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9862" y="4724400"/>
            <a:ext cx="8669338" cy="533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47266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plate_2014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template_2014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34188</TotalTime>
  <Words>9513</Words>
  <Application>Microsoft Macintosh PowerPoint</Application>
  <PresentationFormat>On-screen Show (4:3)</PresentationFormat>
  <Paragraphs>5250</Paragraphs>
  <Slides>114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36" baseType="lpstr">
      <vt:lpstr>ＭＳ Ｐゴシック</vt:lpstr>
      <vt:lpstr>ＭＳ Ｐゴシック</vt:lpstr>
      <vt:lpstr>Arial</vt:lpstr>
      <vt:lpstr>Arial Narrow</vt:lpstr>
      <vt:lpstr>Calibri</vt:lpstr>
      <vt:lpstr>Consolas</vt:lpstr>
      <vt:lpstr>Garamond</vt:lpstr>
      <vt:lpstr>Myriad Pro Black</vt:lpstr>
      <vt:lpstr>Myriad Pro Semibold</vt:lpstr>
      <vt:lpstr>Tahoma</vt:lpstr>
      <vt:lpstr>Times New Roman</vt:lpstr>
      <vt:lpstr>Trebuchet MS</vt:lpstr>
      <vt:lpstr>Wingdings</vt:lpstr>
      <vt:lpstr>Wingdings 2</vt:lpstr>
      <vt:lpstr>Edge</vt:lpstr>
      <vt:lpstr>2_Edge</vt:lpstr>
      <vt:lpstr>4_Edge</vt:lpstr>
      <vt:lpstr>6_Edge</vt:lpstr>
      <vt:lpstr>template_2014</vt:lpstr>
      <vt:lpstr>1_template_2014</vt:lpstr>
      <vt:lpstr>32_Edge</vt:lpstr>
      <vt:lpstr>VISIO</vt:lpstr>
      <vt:lpstr> Digital Design &amp; Computer Arch.  Lecture 15b: Out-of-Order Execution, DataFlow &amp; Load/Store Handling</vt:lpstr>
      <vt:lpstr>Required Readings</vt:lpstr>
      <vt:lpstr>Reminder: Optional Homeworks</vt:lpstr>
      <vt:lpstr>Agenda for Today &amp; Next Few Lectures</vt:lpstr>
      <vt:lpstr>Recall: An Exercise</vt:lpstr>
      <vt:lpstr>Recall: Exercise Continued</vt:lpstr>
      <vt:lpstr>Recall: Exercise Continued</vt:lpstr>
      <vt:lpstr>Recall: Our First OoO Machine Simulation </vt:lpstr>
      <vt:lpstr>Recall: Cycle 0</vt:lpstr>
      <vt:lpstr>Recall: Cycle 1</vt:lpstr>
      <vt:lpstr>Recall: Cycle 2</vt:lpstr>
      <vt:lpstr>Recall: Cycle 3</vt:lpstr>
      <vt:lpstr>Recall: Cycle 4</vt:lpstr>
      <vt:lpstr>Recall: Cycle 5</vt:lpstr>
      <vt:lpstr>Recall: Cycle 6</vt:lpstr>
      <vt:lpstr>Recall: Cycle 7</vt:lpstr>
      <vt:lpstr>Recall: Cycle 8 (First Slide)</vt:lpstr>
      <vt:lpstr>Recall: Cycle 8 (Second Slide)</vt:lpstr>
      <vt:lpstr>Recall: Cycle 8 (Third Slide)</vt:lpstr>
      <vt:lpstr>Cycle 9</vt:lpstr>
      <vt:lpstr>Cycle 10</vt:lpstr>
      <vt:lpstr>Cycle 11</vt:lpstr>
      <vt:lpstr>Cycle 12</vt:lpstr>
      <vt:lpstr>Cycle 13</vt:lpstr>
      <vt:lpstr>Cycle 14</vt:lpstr>
      <vt:lpstr>Cycle 15</vt:lpstr>
      <vt:lpstr>Cycle 16</vt:lpstr>
      <vt:lpstr>Cycle 17</vt:lpstr>
      <vt:lpstr>Cycle 18</vt:lpstr>
      <vt:lpstr>Cycle 19</vt:lpstr>
      <vt:lpstr>Cycle 20</vt:lpstr>
      <vt:lpstr>Some Questions</vt:lpstr>
      <vt:lpstr>Dataflow Graph for Our Example</vt:lpstr>
      <vt:lpstr>State of RAT and RS in Cycle 7</vt:lpstr>
      <vt:lpstr>State of RAT and RS in Cycle 7</vt:lpstr>
      <vt:lpstr>Corresponding Dataflow Graph (Reverse Engineered)</vt:lpstr>
      <vt:lpstr>Some More Questions (Design Choices)</vt:lpstr>
      <vt:lpstr>For You: An Exercise, w/ Precise Exceptions</vt:lpstr>
      <vt:lpstr>Out-of-Order Execution with Precise Exceptions</vt:lpstr>
      <vt:lpstr>Out-of-Order Execution with Precise Exceptions</vt:lpstr>
      <vt:lpstr>Two Humps in a Modern Pipeline</vt:lpstr>
      <vt:lpstr>Modern OoO Execution w/ Precise Exceptions</vt:lpstr>
      <vt:lpstr>An Example from Modern Processors</vt:lpstr>
      <vt:lpstr>Enabling OoO Execution, Revisited</vt:lpstr>
      <vt:lpstr>Summary of OOO Execution Concepts</vt:lpstr>
      <vt:lpstr>OOO Execution: Restricted Dataflow</vt:lpstr>
      <vt:lpstr>Recall: Dataflow Graph for Our Example</vt:lpstr>
      <vt:lpstr>Recall: State of RAT and RS in Cycle 7</vt:lpstr>
      <vt:lpstr>Recall: State of RAT and RS in Cycle 7</vt:lpstr>
      <vt:lpstr>Recall: Dataflow Graph</vt:lpstr>
      <vt:lpstr>Questions to Ponder</vt:lpstr>
      <vt:lpstr>General Organization of an OOO Processor</vt:lpstr>
      <vt:lpstr>A Modern OoO Design: Intel Pentium 4</vt:lpstr>
      <vt:lpstr>Intel Pentium 4 Simplified</vt:lpstr>
      <vt:lpstr>Alpha 21264</vt:lpstr>
      <vt:lpstr>MIPS R10000</vt:lpstr>
      <vt:lpstr>IBM POWER4</vt:lpstr>
      <vt:lpstr>IBM POWER4</vt:lpstr>
      <vt:lpstr>IBM POWER5</vt:lpstr>
      <vt:lpstr>Handling Out-of-Order Execution  of Loads and Stores</vt:lpstr>
      <vt:lpstr>Registers versus Memory</vt:lpstr>
      <vt:lpstr>Memory Dependence Handling (I)</vt:lpstr>
      <vt:lpstr>Memory Dependence Handling (II)</vt:lpstr>
      <vt:lpstr>Handling of Store-Load Dependences</vt:lpstr>
      <vt:lpstr>Memory Disambiguation (I)</vt:lpstr>
      <vt:lpstr>Memory Disambiguation (II)</vt:lpstr>
      <vt:lpstr>Data Forwarding Between Stores and Loads</vt:lpstr>
      <vt:lpstr>Out-of-Order Completion of Memory Ops </vt:lpstr>
      <vt:lpstr>Store-Load Forwarding Complexity</vt:lpstr>
      <vt:lpstr> Digital Design &amp; Computer Arch.  Lecture 15b: Out-of-Order Execution, DataFlow &amp; Load/Store Handling</vt:lpstr>
      <vt:lpstr>We did not cover the following slides. They are for your preparation for the next lecture.</vt:lpstr>
      <vt:lpstr>Other Approaches to Concurrency (or Instruction Level Parallelism)</vt:lpstr>
      <vt:lpstr>Approaches to (Instruction-Level) Concurrency</vt:lpstr>
      <vt:lpstr>Review: Data Flow: Exploiting Irregular Parallelism </vt:lpstr>
      <vt:lpstr>Data Flow Summary</vt:lpstr>
      <vt:lpstr>Pure Data Flow Advantages/Disadvantages</vt:lpstr>
      <vt:lpstr>Approaches to (Instruction-Level) Concurrency</vt:lpstr>
      <vt:lpstr>Superscalar Execution</vt:lpstr>
      <vt:lpstr>Superscalar Execution</vt:lpstr>
      <vt:lpstr>In-Order Superscalar Processor Example</vt:lpstr>
      <vt:lpstr>In-Order Superscalar Performance Example</vt:lpstr>
      <vt:lpstr>Superscalar Performance with Dependencies</vt:lpstr>
      <vt:lpstr>Superscalar Execution Tradeoffs</vt:lpstr>
      <vt:lpstr>Approaches to (Instruction-Level) Concurrency</vt:lpstr>
      <vt:lpstr>VLIW</vt:lpstr>
      <vt:lpstr>VLIW Concept</vt:lpstr>
      <vt:lpstr>VLIW Concept</vt:lpstr>
      <vt:lpstr>VLIW (Very Long Instruction Word)</vt:lpstr>
      <vt:lpstr>VLIW Performance Example (2-wide bundles)</vt:lpstr>
      <vt:lpstr>VLIW Lock-Step Execution</vt:lpstr>
      <vt:lpstr>VLIW Philosophy</vt:lpstr>
      <vt:lpstr>Commercial VLIW Machines</vt:lpstr>
      <vt:lpstr>VLIW Tradeoffs</vt:lpstr>
      <vt:lpstr>VLIW Summary</vt:lpstr>
      <vt:lpstr>An Example Work: Superblock</vt:lpstr>
      <vt:lpstr>Another Example Work: IMPACT</vt:lpstr>
      <vt:lpstr>Approaches to (Instruction-Level) Concurrency</vt:lpstr>
      <vt:lpstr>Recall: How to Handle Data Dependences</vt:lpstr>
      <vt:lpstr>How to Handle Control Dependences</vt:lpstr>
      <vt:lpstr>Fine-Grained Multithreading</vt:lpstr>
      <vt:lpstr>Fine-Grained Multithreading</vt:lpstr>
      <vt:lpstr>Fine-Grained Multithreading (II)</vt:lpstr>
      <vt:lpstr>Fine-Grained Multithreading: History</vt:lpstr>
      <vt:lpstr>Fine-Grained Multithreading in HEP</vt:lpstr>
      <vt:lpstr>Multithreaded Pipeline Example</vt:lpstr>
      <vt:lpstr>Sun Niagara Multithreaded Pipeline</vt:lpstr>
      <vt:lpstr>Fine-grained Multithreading</vt:lpstr>
      <vt:lpstr>Modern GPUs are  FGMT Machines</vt:lpstr>
      <vt:lpstr>NVIDIA GeForce GTX 285 “core”</vt:lpstr>
      <vt:lpstr>NVIDIA GeForce GTX 285 “core”</vt:lpstr>
      <vt:lpstr>NVIDIA GeForce GTX 285</vt:lpstr>
      <vt:lpstr>End of Fine-Grained Multithreading</vt:lpstr>
      <vt:lpstr>In Memory of Burton Smith</vt:lpstr>
      <vt:lpstr>In Memory of Burton Smith (II)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Microsoft Office User</cp:lastModifiedBy>
  <cp:revision>520</cp:revision>
  <cp:lastPrinted>2018-04-26T10:57:00Z</cp:lastPrinted>
  <dcterms:created xsi:type="dcterms:W3CDTF">2010-09-08T00:51:32Z</dcterms:created>
  <dcterms:modified xsi:type="dcterms:W3CDTF">2020-04-07T18:23:08Z</dcterms:modified>
</cp:coreProperties>
</file>